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2" r:id="rId1"/>
  </p:sldMasterIdLst>
  <p:notesMasterIdLst>
    <p:notesMasterId r:id="rId26"/>
  </p:notesMasterIdLst>
  <p:handoutMasterIdLst>
    <p:handoutMasterId r:id="rId27"/>
  </p:handoutMasterIdLst>
  <p:sldIdLst>
    <p:sldId id="725" r:id="rId2"/>
    <p:sldId id="712" r:id="rId3"/>
    <p:sldId id="713" r:id="rId4"/>
    <p:sldId id="715" r:id="rId5"/>
    <p:sldId id="714" r:id="rId6"/>
    <p:sldId id="711" r:id="rId7"/>
    <p:sldId id="716" r:id="rId8"/>
    <p:sldId id="667" r:id="rId9"/>
    <p:sldId id="665" r:id="rId10"/>
    <p:sldId id="692" r:id="rId11"/>
    <p:sldId id="670" r:id="rId12"/>
    <p:sldId id="693" r:id="rId13"/>
    <p:sldId id="706" r:id="rId14"/>
    <p:sldId id="707" r:id="rId15"/>
    <p:sldId id="727" r:id="rId16"/>
    <p:sldId id="718" r:id="rId17"/>
    <p:sldId id="719" r:id="rId18"/>
    <p:sldId id="728" r:id="rId19"/>
    <p:sldId id="729" r:id="rId20"/>
    <p:sldId id="730" r:id="rId21"/>
    <p:sldId id="731" r:id="rId22"/>
    <p:sldId id="720" r:id="rId23"/>
    <p:sldId id="733" r:id="rId24"/>
    <p:sldId id="732" r:id="rId25"/>
  </p:sldIdLst>
  <p:sldSz cx="9144000" cy="6858000" type="screen4x3"/>
  <p:notesSz cx="6858000" cy="9083675"/>
  <p:defaultTextStyle>
    <a:defPPr>
      <a:defRPr lang="en-US"/>
    </a:defPPr>
    <a:lvl1pPr algn="l" rtl="0" eaLnBrk="0" fontAlgn="base" hangingPunct="0">
      <a:spcBef>
        <a:spcPct val="0"/>
      </a:spcBef>
      <a:spcAft>
        <a:spcPct val="0"/>
      </a:spcAft>
      <a:defRPr sz="1200" kern="1200">
        <a:solidFill>
          <a:schemeClr val="tx1"/>
        </a:solidFill>
        <a:latin typeface="Tahoma" charset="0"/>
        <a:ea typeface="+mn-ea"/>
        <a:cs typeface="+mn-cs"/>
      </a:defRPr>
    </a:lvl1pPr>
    <a:lvl2pPr marL="457200" algn="l" rtl="0" eaLnBrk="0" fontAlgn="base" hangingPunct="0">
      <a:spcBef>
        <a:spcPct val="0"/>
      </a:spcBef>
      <a:spcAft>
        <a:spcPct val="0"/>
      </a:spcAft>
      <a:defRPr sz="1200" kern="1200">
        <a:solidFill>
          <a:schemeClr val="tx1"/>
        </a:solidFill>
        <a:latin typeface="Tahoma" charset="0"/>
        <a:ea typeface="+mn-ea"/>
        <a:cs typeface="+mn-cs"/>
      </a:defRPr>
    </a:lvl2pPr>
    <a:lvl3pPr marL="914400" algn="l" rtl="0" eaLnBrk="0" fontAlgn="base" hangingPunct="0">
      <a:spcBef>
        <a:spcPct val="0"/>
      </a:spcBef>
      <a:spcAft>
        <a:spcPct val="0"/>
      </a:spcAft>
      <a:defRPr sz="1200" kern="1200">
        <a:solidFill>
          <a:schemeClr val="tx1"/>
        </a:solidFill>
        <a:latin typeface="Tahoma" charset="0"/>
        <a:ea typeface="+mn-ea"/>
        <a:cs typeface="+mn-cs"/>
      </a:defRPr>
    </a:lvl3pPr>
    <a:lvl4pPr marL="1371600" algn="l" rtl="0" eaLnBrk="0" fontAlgn="base" hangingPunct="0">
      <a:spcBef>
        <a:spcPct val="0"/>
      </a:spcBef>
      <a:spcAft>
        <a:spcPct val="0"/>
      </a:spcAft>
      <a:defRPr sz="1200" kern="1200">
        <a:solidFill>
          <a:schemeClr val="tx1"/>
        </a:solidFill>
        <a:latin typeface="Tahoma" charset="0"/>
        <a:ea typeface="+mn-ea"/>
        <a:cs typeface="+mn-cs"/>
      </a:defRPr>
    </a:lvl4pPr>
    <a:lvl5pPr marL="1828800" algn="l" rtl="0" eaLnBrk="0" fontAlgn="base" hangingPunct="0">
      <a:spcBef>
        <a:spcPct val="0"/>
      </a:spcBef>
      <a:spcAft>
        <a:spcPct val="0"/>
      </a:spcAft>
      <a:defRPr sz="1200" kern="1200">
        <a:solidFill>
          <a:schemeClr val="tx1"/>
        </a:solidFill>
        <a:latin typeface="Tahoma" charset="0"/>
        <a:ea typeface="+mn-ea"/>
        <a:cs typeface="+mn-cs"/>
      </a:defRPr>
    </a:lvl5pPr>
    <a:lvl6pPr marL="2286000" algn="l" defTabSz="914400" rtl="0" eaLnBrk="1" latinLnBrk="0" hangingPunct="1">
      <a:defRPr sz="1200" kern="1200">
        <a:solidFill>
          <a:schemeClr val="tx1"/>
        </a:solidFill>
        <a:latin typeface="Tahoma" charset="0"/>
        <a:ea typeface="+mn-ea"/>
        <a:cs typeface="+mn-cs"/>
      </a:defRPr>
    </a:lvl6pPr>
    <a:lvl7pPr marL="2743200" algn="l" defTabSz="914400" rtl="0" eaLnBrk="1" latinLnBrk="0" hangingPunct="1">
      <a:defRPr sz="1200" kern="1200">
        <a:solidFill>
          <a:schemeClr val="tx1"/>
        </a:solidFill>
        <a:latin typeface="Tahoma" charset="0"/>
        <a:ea typeface="+mn-ea"/>
        <a:cs typeface="+mn-cs"/>
      </a:defRPr>
    </a:lvl7pPr>
    <a:lvl8pPr marL="3200400" algn="l" defTabSz="914400" rtl="0" eaLnBrk="1" latinLnBrk="0" hangingPunct="1">
      <a:defRPr sz="1200" kern="1200">
        <a:solidFill>
          <a:schemeClr val="tx1"/>
        </a:solidFill>
        <a:latin typeface="Tahoma" charset="0"/>
        <a:ea typeface="+mn-ea"/>
        <a:cs typeface="+mn-cs"/>
      </a:defRPr>
    </a:lvl8pPr>
    <a:lvl9pPr marL="3657600" algn="l" defTabSz="914400" rtl="0" eaLnBrk="1" latinLnBrk="0" hangingPunct="1">
      <a:defRPr sz="1200"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6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20C32"/>
    <a:srgbClr val="000080"/>
    <a:srgbClr val="F76311"/>
    <a:srgbClr val="EE891A"/>
    <a:srgbClr val="FFFFFF"/>
    <a:srgbClr val="4E68D6"/>
    <a:srgbClr val="6F29FB"/>
    <a:srgbClr val="1B0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692"/>
    <p:restoredTop sz="87264" autoAdjust="0"/>
  </p:normalViewPr>
  <p:slideViewPr>
    <p:cSldViewPr>
      <p:cViewPr varScale="1">
        <p:scale>
          <a:sx n="73" d="100"/>
          <a:sy n="73" d="100"/>
        </p:scale>
        <p:origin x="1520" y="1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30" d="100"/>
        <a:sy n="130" d="100"/>
      </p:scale>
      <p:origin x="0" y="-504"/>
    </p:cViewPr>
  </p:sorterViewPr>
  <p:notesViewPr>
    <p:cSldViewPr>
      <p:cViewPr varScale="1">
        <p:scale>
          <a:sx n="57" d="100"/>
          <a:sy n="57" d="100"/>
        </p:scale>
        <p:origin x="-1140" y="-96"/>
      </p:cViewPr>
      <p:guideLst>
        <p:guide orient="horz" pos="286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5181600" cy="454025"/>
          </a:xfrm>
          <a:prstGeom prst="rect">
            <a:avLst/>
          </a:prstGeom>
          <a:noFill/>
          <a:ln w="9525">
            <a:noFill/>
            <a:miter lim="800000"/>
            <a:headEnd/>
            <a:tailEnd/>
          </a:ln>
          <a:effectLst/>
        </p:spPr>
        <p:txBody>
          <a:bodyPr vert="horz" wrap="square" lIns="91242" tIns="45621" rIns="91242" bIns="45621" numCol="1" anchor="t" anchorCtr="0" compatLnSpc="1">
            <a:prstTxWarp prst="textNoShape">
              <a:avLst/>
            </a:prstTxWarp>
          </a:bodyPr>
          <a:lstStyle>
            <a:lvl1pPr algn="l" defTabSz="912541" eaLnBrk="1" hangingPunct="1">
              <a:defRPr>
                <a:solidFill>
                  <a:srgbClr val="000080"/>
                </a:solidFill>
                <a:latin typeface="Arial" charset="0"/>
                <a:ea typeface="Times New Roman" pitchFamily="18" charset="0"/>
                <a:cs typeface="Arial" charset="0"/>
              </a:defRPr>
            </a:lvl1pPr>
          </a:lstStyle>
          <a:p>
            <a:pPr>
              <a:defRPr/>
            </a:pPr>
            <a:r>
              <a:rPr lang="en-US"/>
              <a:t>TRAIN THE FACILITATOR VISION PROCESS PICTURE SEQUENCE</a:t>
            </a:r>
          </a:p>
        </p:txBody>
      </p:sp>
      <p:sp>
        <p:nvSpPr>
          <p:cNvPr id="61443" name="Rectangle 3"/>
          <p:cNvSpPr>
            <a:spLocks noGrp="1" noChangeArrowheads="1"/>
          </p:cNvSpPr>
          <p:nvPr>
            <p:ph type="dt" sz="quarter" idx="1"/>
          </p:nvPr>
        </p:nvSpPr>
        <p:spPr bwMode="auto">
          <a:xfrm>
            <a:off x="3886200" y="0"/>
            <a:ext cx="2971800" cy="454025"/>
          </a:xfrm>
          <a:prstGeom prst="rect">
            <a:avLst/>
          </a:prstGeom>
          <a:noFill/>
          <a:ln w="9525">
            <a:noFill/>
            <a:miter lim="800000"/>
            <a:headEnd/>
            <a:tailEnd/>
          </a:ln>
          <a:effectLst/>
        </p:spPr>
        <p:txBody>
          <a:bodyPr vert="horz" wrap="square" lIns="91242" tIns="45621" rIns="91242" bIns="45621" numCol="1" anchor="t" anchorCtr="0" compatLnSpc="1">
            <a:prstTxWarp prst="textNoShape">
              <a:avLst/>
            </a:prstTxWarp>
          </a:bodyPr>
          <a:lstStyle>
            <a:lvl1pPr algn="r" defTabSz="912541" eaLnBrk="1" hangingPunct="1">
              <a:defRPr>
                <a:latin typeface="Tahoma" panose="020B0604030504040204" pitchFamily="34" charset="0"/>
              </a:defRPr>
            </a:lvl1pPr>
          </a:lstStyle>
          <a:p>
            <a:pPr>
              <a:defRPr/>
            </a:pPr>
            <a:fld id="{B92D331C-BF75-7C4A-9816-BDF04035302F}" type="datetime1">
              <a:rPr lang="en-US"/>
              <a:pPr>
                <a:defRPr/>
              </a:pPr>
              <a:t>4/19/17</a:t>
            </a:fld>
            <a:endParaRPr lang="en-US"/>
          </a:p>
        </p:txBody>
      </p:sp>
      <p:sp>
        <p:nvSpPr>
          <p:cNvPr id="61444" name="Rectangle 4"/>
          <p:cNvSpPr>
            <a:spLocks noGrp="1" noChangeArrowheads="1"/>
          </p:cNvSpPr>
          <p:nvPr>
            <p:ph type="ftr" sz="quarter" idx="2"/>
          </p:nvPr>
        </p:nvSpPr>
        <p:spPr bwMode="auto">
          <a:xfrm>
            <a:off x="0" y="8629650"/>
            <a:ext cx="4572000" cy="454025"/>
          </a:xfrm>
          <a:prstGeom prst="rect">
            <a:avLst/>
          </a:prstGeom>
          <a:noFill/>
          <a:ln w="9525">
            <a:noFill/>
            <a:miter lim="800000"/>
            <a:headEnd/>
            <a:tailEnd/>
          </a:ln>
          <a:effectLst/>
        </p:spPr>
        <p:txBody>
          <a:bodyPr vert="horz" wrap="square" lIns="91242" tIns="45621" rIns="91242" bIns="45621" numCol="1" anchor="b" anchorCtr="0" compatLnSpc="1">
            <a:prstTxWarp prst="textNoShape">
              <a:avLst/>
            </a:prstTxWarp>
          </a:bodyPr>
          <a:lstStyle>
            <a:lvl1pPr algn="l" defTabSz="912541" eaLnBrk="1" hangingPunct="1">
              <a:defRPr>
                <a:solidFill>
                  <a:srgbClr val="000080"/>
                </a:solidFill>
                <a:latin typeface="Arial" charset="0"/>
                <a:ea typeface="Times New Roman" pitchFamily="18" charset="0"/>
                <a:cs typeface="Arial" charset="0"/>
              </a:defRPr>
            </a:lvl1pPr>
          </a:lstStyle>
          <a:p>
            <a:pPr>
              <a:defRPr/>
            </a:pPr>
            <a:r>
              <a:rPr lang="en-US"/>
              <a:t>© International Vision Facilitation Committee</a:t>
            </a:r>
          </a:p>
        </p:txBody>
      </p:sp>
      <p:sp>
        <p:nvSpPr>
          <p:cNvPr id="61445" name="Rectangle 5"/>
          <p:cNvSpPr>
            <a:spLocks noGrp="1" noChangeArrowheads="1"/>
          </p:cNvSpPr>
          <p:nvPr>
            <p:ph type="sldNum" sz="quarter" idx="3"/>
          </p:nvPr>
        </p:nvSpPr>
        <p:spPr bwMode="auto">
          <a:xfrm>
            <a:off x="3886200" y="8629650"/>
            <a:ext cx="2971800" cy="454025"/>
          </a:xfrm>
          <a:prstGeom prst="rect">
            <a:avLst/>
          </a:prstGeom>
          <a:noFill/>
          <a:ln w="9525">
            <a:noFill/>
            <a:miter lim="800000"/>
            <a:headEnd/>
            <a:tailEnd/>
          </a:ln>
          <a:effectLst/>
        </p:spPr>
        <p:txBody>
          <a:bodyPr vert="horz" wrap="square" lIns="91242" tIns="45621" rIns="91242" bIns="45621" numCol="1" anchor="b" anchorCtr="0" compatLnSpc="1">
            <a:prstTxWarp prst="textNoShape">
              <a:avLst/>
            </a:prstTxWarp>
          </a:bodyPr>
          <a:lstStyle>
            <a:lvl1pPr algn="r" defTabSz="912541" eaLnBrk="1" hangingPunct="1">
              <a:defRPr>
                <a:solidFill>
                  <a:srgbClr val="000080"/>
                </a:solidFill>
                <a:latin typeface="Tahoma" panose="020B0604030504040204" pitchFamily="34" charset="0"/>
              </a:defRPr>
            </a:lvl1pPr>
          </a:lstStyle>
          <a:p>
            <a:pPr>
              <a:defRPr/>
            </a:pPr>
            <a:r>
              <a:rPr lang="en-US"/>
              <a:t>v01 2008-09-14 TAB 6 Pages 32-42</a:t>
            </a:r>
            <a:r>
              <a:rPr lang="en-US">
                <a:solidFill>
                  <a:srgbClr val="1B0FBD"/>
                </a:solidFill>
              </a:rPr>
              <a:t> </a:t>
            </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242" tIns="45621" rIns="91242" bIns="45621" numCol="1" anchor="t" anchorCtr="0" compatLnSpc="1">
            <a:prstTxWarp prst="textNoShape">
              <a:avLst/>
            </a:prstTxWarp>
          </a:bodyPr>
          <a:lstStyle>
            <a:lvl1pPr algn="l" defTabSz="912541" eaLnBrk="1" hangingPunct="1">
              <a:defRPr>
                <a:latin typeface="Tahoma" panose="020B0604030504040204" pitchFamily="34" charset="0"/>
              </a:defRPr>
            </a:lvl1pPr>
          </a:lstStyle>
          <a:p>
            <a:pPr>
              <a:defRPr/>
            </a:pPr>
            <a:endParaRPr lang="en-US"/>
          </a:p>
        </p:txBody>
      </p:sp>
      <p:sp>
        <p:nvSpPr>
          <p:cNvPr id="62467" name="Rectangle 3"/>
          <p:cNvSpPr>
            <a:spLocks noGrp="1" noChangeArrowheads="1"/>
          </p:cNvSpPr>
          <p:nvPr>
            <p:ph type="dt" idx="1"/>
          </p:nvPr>
        </p:nvSpPr>
        <p:spPr bwMode="auto">
          <a:xfrm>
            <a:off x="3886200" y="0"/>
            <a:ext cx="2971800" cy="455613"/>
          </a:xfrm>
          <a:prstGeom prst="rect">
            <a:avLst/>
          </a:prstGeom>
          <a:noFill/>
          <a:ln w="9525">
            <a:noFill/>
            <a:miter lim="800000"/>
            <a:headEnd/>
            <a:tailEnd/>
          </a:ln>
          <a:effectLst/>
        </p:spPr>
        <p:txBody>
          <a:bodyPr vert="horz" wrap="square" lIns="91242" tIns="45621" rIns="91242" bIns="45621" numCol="1" anchor="t" anchorCtr="0" compatLnSpc="1">
            <a:prstTxWarp prst="textNoShape">
              <a:avLst/>
            </a:prstTxWarp>
          </a:bodyPr>
          <a:lstStyle>
            <a:lvl1pPr algn="r" defTabSz="912541" eaLnBrk="1" hangingPunct="1">
              <a:defRPr>
                <a:latin typeface="Tahoma" panose="020B0604030504040204" pitchFamily="34" charset="0"/>
              </a:defRPr>
            </a:lvl1pPr>
          </a:lstStyle>
          <a:p>
            <a:pPr>
              <a:defRPr/>
            </a:pPr>
            <a:fld id="{AFBE96AE-8A7D-344B-8B7F-745FE45EA328}" type="datetime1">
              <a:rPr lang="en-US"/>
              <a:pPr>
                <a:defRPr/>
              </a:pPr>
              <a:t>4/19/17</a:t>
            </a:fld>
            <a:endParaRPr lang="en-US"/>
          </a:p>
        </p:txBody>
      </p:sp>
      <p:sp>
        <p:nvSpPr>
          <p:cNvPr id="14340" name="Rectangle 4"/>
          <p:cNvSpPr>
            <a:spLocks noGrp="1" noRot="1" noChangeAspect="1" noChangeArrowheads="1" noTextEdit="1"/>
          </p:cNvSpPr>
          <p:nvPr>
            <p:ph type="sldImg" idx="2"/>
          </p:nvPr>
        </p:nvSpPr>
        <p:spPr bwMode="auto">
          <a:xfrm>
            <a:off x="1150938" y="684213"/>
            <a:ext cx="4556125" cy="34163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9" name="Rectangle 5"/>
          <p:cNvSpPr>
            <a:spLocks noGrp="1" noChangeArrowheads="1"/>
          </p:cNvSpPr>
          <p:nvPr>
            <p:ph type="body" sz="quarter" idx="3"/>
          </p:nvPr>
        </p:nvSpPr>
        <p:spPr bwMode="auto">
          <a:xfrm>
            <a:off x="914400" y="4327525"/>
            <a:ext cx="5029200" cy="4100513"/>
          </a:xfrm>
          <a:prstGeom prst="rect">
            <a:avLst/>
          </a:prstGeom>
          <a:noFill/>
          <a:ln w="9525">
            <a:noFill/>
            <a:miter lim="800000"/>
            <a:headEnd/>
            <a:tailEnd/>
          </a:ln>
          <a:effectLst/>
        </p:spPr>
        <p:txBody>
          <a:bodyPr vert="horz" wrap="square" lIns="91242" tIns="45621" rIns="91242" bIns="4562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2470" name="Rectangle 6"/>
          <p:cNvSpPr>
            <a:spLocks noGrp="1" noChangeArrowheads="1"/>
          </p:cNvSpPr>
          <p:nvPr>
            <p:ph type="ftr" sz="quarter" idx="4"/>
          </p:nvPr>
        </p:nvSpPr>
        <p:spPr bwMode="auto">
          <a:xfrm>
            <a:off x="0" y="8655050"/>
            <a:ext cx="2971800" cy="455613"/>
          </a:xfrm>
          <a:prstGeom prst="rect">
            <a:avLst/>
          </a:prstGeom>
          <a:noFill/>
          <a:ln w="9525">
            <a:noFill/>
            <a:miter lim="800000"/>
            <a:headEnd/>
            <a:tailEnd/>
          </a:ln>
          <a:effectLst/>
        </p:spPr>
        <p:txBody>
          <a:bodyPr vert="horz" wrap="square" lIns="91242" tIns="45621" rIns="91242" bIns="45621" numCol="1" anchor="b" anchorCtr="0" compatLnSpc="1">
            <a:prstTxWarp prst="textNoShape">
              <a:avLst/>
            </a:prstTxWarp>
          </a:bodyPr>
          <a:lstStyle>
            <a:lvl1pPr algn="l" defTabSz="912541" eaLnBrk="1" hangingPunct="1">
              <a:defRPr>
                <a:latin typeface="Tahoma" panose="020B0604030504040204" pitchFamily="34" charset="0"/>
              </a:defRPr>
            </a:lvl1pPr>
          </a:lstStyle>
          <a:p>
            <a:pPr>
              <a:defRPr/>
            </a:pPr>
            <a:endParaRPr lang="en-US"/>
          </a:p>
        </p:txBody>
      </p:sp>
      <p:sp>
        <p:nvSpPr>
          <p:cNvPr id="62471" name="Rectangle 7"/>
          <p:cNvSpPr>
            <a:spLocks noGrp="1" noChangeArrowheads="1"/>
          </p:cNvSpPr>
          <p:nvPr>
            <p:ph type="sldNum" sz="quarter" idx="5"/>
          </p:nvPr>
        </p:nvSpPr>
        <p:spPr bwMode="auto">
          <a:xfrm>
            <a:off x="3886200" y="8655050"/>
            <a:ext cx="2971800" cy="455613"/>
          </a:xfrm>
          <a:prstGeom prst="rect">
            <a:avLst/>
          </a:prstGeom>
          <a:noFill/>
          <a:ln w="9525">
            <a:noFill/>
            <a:miter lim="800000"/>
            <a:headEnd/>
            <a:tailEnd/>
          </a:ln>
          <a:effectLst/>
        </p:spPr>
        <p:txBody>
          <a:bodyPr vert="horz" wrap="square" lIns="91242" tIns="45621" rIns="91242" bIns="45621" numCol="1" anchor="b" anchorCtr="0" compatLnSpc="1">
            <a:prstTxWarp prst="textNoShape">
              <a:avLst/>
            </a:prstTxWarp>
          </a:bodyPr>
          <a:lstStyle>
            <a:lvl1pPr algn="r" defTabSz="911225" eaLnBrk="1" hangingPunct="1">
              <a:defRPr>
                <a:latin typeface="Tahoma" panose="020B0604030504040204" pitchFamily="34" charset="0"/>
              </a:defRPr>
            </a:lvl1pPr>
          </a:lstStyle>
          <a:p>
            <a:pPr>
              <a:defRPr/>
            </a:pPr>
            <a:fld id="{49BA2261-6B9D-3448-B86F-C5EB2DF50B5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60413" indent="-292100" defTabSz="931863">
              <a:defRPr sz="1200">
                <a:solidFill>
                  <a:schemeClr val="tx1"/>
                </a:solidFill>
                <a:latin typeface="Tahoma" charset="0"/>
              </a:defRPr>
            </a:lvl2pPr>
            <a:lvl3pPr marL="1169988" indent="-233363" defTabSz="931863">
              <a:defRPr sz="1200">
                <a:solidFill>
                  <a:schemeClr val="tx1"/>
                </a:solidFill>
                <a:latin typeface="Tahoma" charset="0"/>
              </a:defRPr>
            </a:lvl3pPr>
            <a:lvl4pPr marL="1638300" indent="-233363" defTabSz="931863">
              <a:defRPr sz="1200">
                <a:solidFill>
                  <a:schemeClr val="tx1"/>
                </a:solidFill>
                <a:latin typeface="Tahoma" charset="0"/>
              </a:defRPr>
            </a:lvl4pPr>
            <a:lvl5pPr marL="2106613" indent="-233363" defTabSz="931863">
              <a:defRPr sz="1200">
                <a:solidFill>
                  <a:schemeClr val="tx1"/>
                </a:solidFill>
                <a:latin typeface="Tahoma" charset="0"/>
              </a:defRPr>
            </a:lvl5pPr>
            <a:lvl6pPr marL="2563813" indent="-233363" defTabSz="931863" eaLnBrk="0" fontAlgn="base" hangingPunct="0">
              <a:spcBef>
                <a:spcPct val="0"/>
              </a:spcBef>
              <a:spcAft>
                <a:spcPct val="0"/>
              </a:spcAft>
              <a:defRPr sz="1200">
                <a:solidFill>
                  <a:schemeClr val="tx1"/>
                </a:solidFill>
                <a:latin typeface="Tahoma" charset="0"/>
              </a:defRPr>
            </a:lvl6pPr>
            <a:lvl7pPr marL="3021013" indent="-233363" defTabSz="931863" eaLnBrk="0" fontAlgn="base" hangingPunct="0">
              <a:spcBef>
                <a:spcPct val="0"/>
              </a:spcBef>
              <a:spcAft>
                <a:spcPct val="0"/>
              </a:spcAft>
              <a:defRPr sz="1200">
                <a:solidFill>
                  <a:schemeClr val="tx1"/>
                </a:solidFill>
                <a:latin typeface="Tahoma" charset="0"/>
              </a:defRPr>
            </a:lvl7pPr>
            <a:lvl8pPr marL="3478213" indent="-233363" defTabSz="931863" eaLnBrk="0" fontAlgn="base" hangingPunct="0">
              <a:spcBef>
                <a:spcPct val="0"/>
              </a:spcBef>
              <a:spcAft>
                <a:spcPct val="0"/>
              </a:spcAft>
              <a:defRPr sz="1200">
                <a:solidFill>
                  <a:schemeClr val="tx1"/>
                </a:solidFill>
                <a:latin typeface="Tahoma" charset="0"/>
              </a:defRPr>
            </a:lvl8pPr>
            <a:lvl9pPr marL="3935413" indent="-233363" defTabSz="931863" eaLnBrk="0" fontAlgn="base" hangingPunct="0">
              <a:spcBef>
                <a:spcPct val="0"/>
              </a:spcBef>
              <a:spcAft>
                <a:spcPct val="0"/>
              </a:spcAft>
              <a:defRPr sz="1200">
                <a:solidFill>
                  <a:schemeClr val="tx1"/>
                </a:solidFill>
                <a:latin typeface="Tahoma" charset="0"/>
              </a:defRPr>
            </a:lvl9pPr>
          </a:lstStyle>
          <a:p>
            <a:r>
              <a:rPr lang="en-US" altLang="en-US" sz="1300">
                <a:ea typeface="Arial" charset="0"/>
                <a:cs typeface="Arial" charset="0"/>
              </a:rPr>
              <a:t>Vision Facilitation Presentation</a:t>
            </a:r>
          </a:p>
        </p:txBody>
      </p:sp>
      <p:sp>
        <p:nvSpPr>
          <p:cNvPr id="1741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60413" indent="-292100" defTabSz="931863">
              <a:defRPr sz="1200">
                <a:solidFill>
                  <a:schemeClr val="tx1"/>
                </a:solidFill>
                <a:latin typeface="Tahoma" charset="0"/>
              </a:defRPr>
            </a:lvl2pPr>
            <a:lvl3pPr marL="1169988" indent="-233363" defTabSz="931863">
              <a:defRPr sz="1200">
                <a:solidFill>
                  <a:schemeClr val="tx1"/>
                </a:solidFill>
                <a:latin typeface="Tahoma" charset="0"/>
              </a:defRPr>
            </a:lvl3pPr>
            <a:lvl4pPr marL="1638300" indent="-233363" defTabSz="931863">
              <a:defRPr sz="1200">
                <a:solidFill>
                  <a:schemeClr val="tx1"/>
                </a:solidFill>
                <a:latin typeface="Tahoma" charset="0"/>
              </a:defRPr>
            </a:lvl4pPr>
            <a:lvl5pPr marL="2106613" indent="-233363" defTabSz="931863">
              <a:defRPr sz="1200">
                <a:solidFill>
                  <a:schemeClr val="tx1"/>
                </a:solidFill>
                <a:latin typeface="Tahoma" charset="0"/>
              </a:defRPr>
            </a:lvl5pPr>
            <a:lvl6pPr marL="2563813" indent="-233363" defTabSz="931863" eaLnBrk="0" fontAlgn="base" hangingPunct="0">
              <a:spcBef>
                <a:spcPct val="0"/>
              </a:spcBef>
              <a:spcAft>
                <a:spcPct val="0"/>
              </a:spcAft>
              <a:defRPr sz="1200">
                <a:solidFill>
                  <a:schemeClr val="tx1"/>
                </a:solidFill>
                <a:latin typeface="Tahoma" charset="0"/>
              </a:defRPr>
            </a:lvl6pPr>
            <a:lvl7pPr marL="3021013" indent="-233363" defTabSz="931863" eaLnBrk="0" fontAlgn="base" hangingPunct="0">
              <a:spcBef>
                <a:spcPct val="0"/>
              </a:spcBef>
              <a:spcAft>
                <a:spcPct val="0"/>
              </a:spcAft>
              <a:defRPr sz="1200">
                <a:solidFill>
                  <a:schemeClr val="tx1"/>
                </a:solidFill>
                <a:latin typeface="Tahoma" charset="0"/>
              </a:defRPr>
            </a:lvl7pPr>
            <a:lvl8pPr marL="3478213" indent="-233363" defTabSz="931863" eaLnBrk="0" fontAlgn="base" hangingPunct="0">
              <a:spcBef>
                <a:spcPct val="0"/>
              </a:spcBef>
              <a:spcAft>
                <a:spcPct val="0"/>
              </a:spcAft>
              <a:defRPr sz="1200">
                <a:solidFill>
                  <a:schemeClr val="tx1"/>
                </a:solidFill>
                <a:latin typeface="Tahoma" charset="0"/>
              </a:defRPr>
            </a:lvl8pPr>
            <a:lvl9pPr marL="3935413" indent="-233363" defTabSz="931863" eaLnBrk="0" fontAlgn="base" hangingPunct="0">
              <a:spcBef>
                <a:spcPct val="0"/>
              </a:spcBef>
              <a:spcAft>
                <a:spcPct val="0"/>
              </a:spcAft>
              <a:defRPr sz="1200">
                <a:solidFill>
                  <a:schemeClr val="tx1"/>
                </a:solidFill>
                <a:latin typeface="Tahoma" charset="0"/>
              </a:defRPr>
            </a:lvl9pPr>
          </a:lstStyle>
          <a:p>
            <a:fld id="{6C959A0D-D0F1-8B49-8DF0-B3298F57EBF6}" type="datetime1">
              <a:rPr lang="en-US" altLang="en-US" sz="1300">
                <a:ea typeface="Arial" charset="0"/>
                <a:cs typeface="Arial" charset="0"/>
              </a:rPr>
              <a:pPr/>
              <a:t>4/19/17</a:t>
            </a:fld>
            <a:endParaRPr lang="en-US" altLang="en-US" sz="1300">
              <a:ea typeface="Arial" charset="0"/>
              <a:cs typeface="Arial" charset="0"/>
            </a:endParaRPr>
          </a:p>
        </p:txBody>
      </p:sp>
      <p:sp>
        <p:nvSpPr>
          <p:cNvPr id="174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60413" indent="-292100" defTabSz="931863">
              <a:defRPr sz="1200">
                <a:solidFill>
                  <a:schemeClr val="tx1"/>
                </a:solidFill>
                <a:latin typeface="Tahoma" charset="0"/>
              </a:defRPr>
            </a:lvl2pPr>
            <a:lvl3pPr marL="1169988" indent="-233363" defTabSz="931863">
              <a:defRPr sz="1200">
                <a:solidFill>
                  <a:schemeClr val="tx1"/>
                </a:solidFill>
                <a:latin typeface="Tahoma" charset="0"/>
              </a:defRPr>
            </a:lvl3pPr>
            <a:lvl4pPr marL="1638300" indent="-233363" defTabSz="931863">
              <a:defRPr sz="1200">
                <a:solidFill>
                  <a:schemeClr val="tx1"/>
                </a:solidFill>
                <a:latin typeface="Tahoma" charset="0"/>
              </a:defRPr>
            </a:lvl4pPr>
            <a:lvl5pPr marL="2106613" indent="-233363" defTabSz="931863">
              <a:defRPr sz="1200">
                <a:solidFill>
                  <a:schemeClr val="tx1"/>
                </a:solidFill>
                <a:latin typeface="Tahoma" charset="0"/>
              </a:defRPr>
            </a:lvl5pPr>
            <a:lvl6pPr marL="2563813" indent="-233363" defTabSz="931863" eaLnBrk="0" fontAlgn="base" hangingPunct="0">
              <a:spcBef>
                <a:spcPct val="0"/>
              </a:spcBef>
              <a:spcAft>
                <a:spcPct val="0"/>
              </a:spcAft>
              <a:defRPr sz="1200">
                <a:solidFill>
                  <a:schemeClr val="tx1"/>
                </a:solidFill>
                <a:latin typeface="Tahoma" charset="0"/>
              </a:defRPr>
            </a:lvl6pPr>
            <a:lvl7pPr marL="3021013" indent="-233363" defTabSz="931863" eaLnBrk="0" fontAlgn="base" hangingPunct="0">
              <a:spcBef>
                <a:spcPct val="0"/>
              </a:spcBef>
              <a:spcAft>
                <a:spcPct val="0"/>
              </a:spcAft>
              <a:defRPr sz="1200">
                <a:solidFill>
                  <a:schemeClr val="tx1"/>
                </a:solidFill>
                <a:latin typeface="Tahoma" charset="0"/>
              </a:defRPr>
            </a:lvl7pPr>
            <a:lvl8pPr marL="3478213" indent="-233363" defTabSz="931863" eaLnBrk="0" fontAlgn="base" hangingPunct="0">
              <a:spcBef>
                <a:spcPct val="0"/>
              </a:spcBef>
              <a:spcAft>
                <a:spcPct val="0"/>
              </a:spcAft>
              <a:defRPr sz="1200">
                <a:solidFill>
                  <a:schemeClr val="tx1"/>
                </a:solidFill>
                <a:latin typeface="Tahoma" charset="0"/>
              </a:defRPr>
            </a:lvl8pPr>
            <a:lvl9pPr marL="3935413" indent="-233363" defTabSz="931863" eaLnBrk="0" fontAlgn="base" hangingPunct="0">
              <a:spcBef>
                <a:spcPct val="0"/>
              </a:spcBef>
              <a:spcAft>
                <a:spcPct val="0"/>
              </a:spcAft>
              <a:defRPr sz="1200">
                <a:solidFill>
                  <a:schemeClr val="tx1"/>
                </a:solidFill>
                <a:latin typeface="Tahoma" charset="0"/>
              </a:defRPr>
            </a:lvl9pPr>
          </a:lstStyle>
          <a:p>
            <a:fld id="{5755BC30-81C9-084A-87E1-513D16C8D2AE}" type="slidenum">
              <a:rPr lang="en-US" altLang="en-US" sz="1300">
                <a:ea typeface="Arial" charset="0"/>
                <a:cs typeface="Arial" charset="0"/>
              </a:rPr>
              <a:pPr/>
              <a:t>1</a:t>
            </a:fld>
            <a:endParaRPr lang="en-US" altLang="en-US" sz="1300">
              <a:ea typeface="Arial" charset="0"/>
              <a:cs typeface="Arial" charset="0"/>
            </a:endParaRPr>
          </a:p>
        </p:txBody>
      </p:sp>
      <p:sp>
        <p:nvSpPr>
          <p:cNvPr id="17412" name="Rectangle 2"/>
          <p:cNvSpPr>
            <a:spLocks noGrp="1" noRot="1" noChangeAspect="1" noChangeArrowheads="1" noTextEdit="1"/>
          </p:cNvSpPr>
          <p:nvPr>
            <p:ph type="sldImg"/>
          </p:nvPr>
        </p:nvSpPr>
        <p:spPr>
          <a:ln/>
        </p:spPr>
      </p:sp>
      <p:sp>
        <p:nvSpPr>
          <p:cNvPr id="17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400" b="1">
                <a:latin typeface="Arial" charset="0"/>
                <a:ea typeface="Arial" charset="0"/>
                <a:cs typeface="Arial" charset="0"/>
              </a:rPr>
              <a:t>Club Visioning – A Membership Development Tool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New Roman" charset="0"/>
              </a:rPr>
              <a:t>Spånskiva!</a:t>
            </a:r>
          </a:p>
          <a:p>
            <a:endParaRPr lang="en-US" altLang="x-none">
              <a:latin typeface="Times New Roman" charset="0"/>
            </a:endParaRPr>
          </a:p>
        </p:txBody>
      </p:sp>
      <p:sp>
        <p:nvSpPr>
          <p:cNvPr id="2150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r>
              <a:rPr lang="en-US" altLang="en-US"/>
              <a:t>Vision Facilitation Presentation</a:t>
            </a:r>
          </a:p>
        </p:txBody>
      </p:sp>
      <p:sp>
        <p:nvSpPr>
          <p:cNvPr id="21508"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14DA5D32-0203-9F47-8BF9-82BC2FCA05E4}" type="datetime1">
              <a:rPr lang="en-US" altLang="en-US"/>
              <a:pPr/>
              <a:t>4/19/17</a:t>
            </a:fld>
            <a:endParaRPr lang="en-US" altLang="en-US"/>
          </a:p>
        </p:txBody>
      </p:sp>
      <p:sp>
        <p:nvSpPr>
          <p:cNvPr id="21509"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867035A0-67A0-A649-B8E7-CF1186963AAE}" type="slidenum">
              <a:rPr lang="en-US" altLang="en-US"/>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60413" indent="-292100" defTabSz="931863">
              <a:defRPr sz="1200">
                <a:solidFill>
                  <a:schemeClr val="tx1"/>
                </a:solidFill>
                <a:latin typeface="Tahoma" charset="0"/>
              </a:defRPr>
            </a:lvl2pPr>
            <a:lvl3pPr marL="1169988" indent="-233363" defTabSz="931863">
              <a:defRPr sz="1200">
                <a:solidFill>
                  <a:schemeClr val="tx1"/>
                </a:solidFill>
                <a:latin typeface="Tahoma" charset="0"/>
              </a:defRPr>
            </a:lvl3pPr>
            <a:lvl4pPr marL="1638300" indent="-233363" defTabSz="931863">
              <a:defRPr sz="1200">
                <a:solidFill>
                  <a:schemeClr val="tx1"/>
                </a:solidFill>
                <a:latin typeface="Tahoma" charset="0"/>
              </a:defRPr>
            </a:lvl4pPr>
            <a:lvl5pPr marL="2106613" indent="-233363" defTabSz="931863">
              <a:defRPr sz="1200">
                <a:solidFill>
                  <a:schemeClr val="tx1"/>
                </a:solidFill>
                <a:latin typeface="Tahoma" charset="0"/>
              </a:defRPr>
            </a:lvl5pPr>
            <a:lvl6pPr marL="2563813" indent="-233363" defTabSz="931863" eaLnBrk="0" fontAlgn="base" hangingPunct="0">
              <a:spcBef>
                <a:spcPct val="0"/>
              </a:spcBef>
              <a:spcAft>
                <a:spcPct val="0"/>
              </a:spcAft>
              <a:defRPr sz="1200">
                <a:solidFill>
                  <a:schemeClr val="tx1"/>
                </a:solidFill>
                <a:latin typeface="Tahoma" charset="0"/>
              </a:defRPr>
            </a:lvl6pPr>
            <a:lvl7pPr marL="3021013" indent="-233363" defTabSz="931863" eaLnBrk="0" fontAlgn="base" hangingPunct="0">
              <a:spcBef>
                <a:spcPct val="0"/>
              </a:spcBef>
              <a:spcAft>
                <a:spcPct val="0"/>
              </a:spcAft>
              <a:defRPr sz="1200">
                <a:solidFill>
                  <a:schemeClr val="tx1"/>
                </a:solidFill>
                <a:latin typeface="Tahoma" charset="0"/>
              </a:defRPr>
            </a:lvl7pPr>
            <a:lvl8pPr marL="3478213" indent="-233363" defTabSz="931863" eaLnBrk="0" fontAlgn="base" hangingPunct="0">
              <a:spcBef>
                <a:spcPct val="0"/>
              </a:spcBef>
              <a:spcAft>
                <a:spcPct val="0"/>
              </a:spcAft>
              <a:defRPr sz="1200">
                <a:solidFill>
                  <a:schemeClr val="tx1"/>
                </a:solidFill>
                <a:latin typeface="Tahoma" charset="0"/>
              </a:defRPr>
            </a:lvl8pPr>
            <a:lvl9pPr marL="3935413" indent="-233363" defTabSz="931863" eaLnBrk="0" fontAlgn="base" hangingPunct="0">
              <a:spcBef>
                <a:spcPct val="0"/>
              </a:spcBef>
              <a:spcAft>
                <a:spcPct val="0"/>
              </a:spcAft>
              <a:defRPr sz="1200">
                <a:solidFill>
                  <a:schemeClr val="tx1"/>
                </a:solidFill>
                <a:latin typeface="Tahoma" charset="0"/>
              </a:defRPr>
            </a:lvl9pPr>
          </a:lstStyle>
          <a:p>
            <a:fld id="{35C69ED3-3193-F642-AF64-07BAE44D64DD}" type="slidenum">
              <a:rPr lang="en-GB" altLang="en-US" sz="1300">
                <a:ea typeface="Arial" charset="0"/>
                <a:cs typeface="Arial" charset="0"/>
              </a:rPr>
              <a:pPr/>
              <a:t>5</a:t>
            </a:fld>
            <a:endParaRPr lang="en-GB" altLang="en-US" sz="1300">
              <a:ea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25603"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6D24980D-C5E4-0D4A-8F00-B87B695CB389}" type="datetime1">
              <a:rPr lang="en-US" altLang="en-US"/>
              <a:pPr/>
              <a:t>4/19/17</a:t>
            </a:fld>
            <a:endParaRPr lang="en-US" altLang="en-US"/>
          </a:p>
        </p:txBody>
      </p:sp>
      <p:sp>
        <p:nvSpPr>
          <p:cNvPr id="25604"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F27E5375-C30B-E44F-8275-63BA8CA4F274}" type="slidenum">
              <a:rPr lang="en-US" altLang="en-US"/>
              <a:pPr/>
              <a:t>6</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xfrm>
            <a:off x="1179513" y="690563"/>
            <a:ext cx="4662487" cy="3498850"/>
          </a:xfrm>
          <a:ln/>
        </p:spPr>
      </p:sp>
      <p:sp>
        <p:nvSpPr>
          <p:cNvPr id="747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7475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42950" indent="-285750" defTabSz="931863">
              <a:defRPr sz="1200">
                <a:solidFill>
                  <a:schemeClr val="tx1"/>
                </a:solidFill>
                <a:latin typeface="Tahoma" charset="0"/>
              </a:defRPr>
            </a:lvl2pPr>
            <a:lvl3pPr marL="1143000" indent="-228600" defTabSz="931863">
              <a:defRPr sz="1200">
                <a:solidFill>
                  <a:schemeClr val="tx1"/>
                </a:solidFill>
                <a:latin typeface="Tahoma" charset="0"/>
              </a:defRPr>
            </a:lvl3pPr>
            <a:lvl4pPr marL="1600200" indent="-228600" defTabSz="931863">
              <a:defRPr sz="1200">
                <a:solidFill>
                  <a:schemeClr val="tx1"/>
                </a:solidFill>
                <a:latin typeface="Tahoma" charset="0"/>
              </a:defRPr>
            </a:lvl4pPr>
            <a:lvl5pPr marL="2057400" indent="-228600" defTabSz="931863">
              <a:defRPr sz="1200">
                <a:solidFill>
                  <a:schemeClr val="tx1"/>
                </a:solidFill>
                <a:latin typeface="Tahoma" charset="0"/>
              </a:defRPr>
            </a:lvl5pPr>
            <a:lvl6pPr marL="2514600" indent="-228600" defTabSz="931863" eaLnBrk="0" fontAlgn="base" hangingPunct="0">
              <a:spcBef>
                <a:spcPct val="0"/>
              </a:spcBef>
              <a:spcAft>
                <a:spcPct val="0"/>
              </a:spcAft>
              <a:defRPr sz="1200">
                <a:solidFill>
                  <a:schemeClr val="tx1"/>
                </a:solidFill>
                <a:latin typeface="Tahoma" charset="0"/>
              </a:defRPr>
            </a:lvl6pPr>
            <a:lvl7pPr marL="2971800" indent="-228600" defTabSz="931863" eaLnBrk="0" fontAlgn="base" hangingPunct="0">
              <a:spcBef>
                <a:spcPct val="0"/>
              </a:spcBef>
              <a:spcAft>
                <a:spcPct val="0"/>
              </a:spcAft>
              <a:defRPr sz="1200">
                <a:solidFill>
                  <a:schemeClr val="tx1"/>
                </a:solidFill>
                <a:latin typeface="Tahoma" charset="0"/>
              </a:defRPr>
            </a:lvl7pPr>
            <a:lvl8pPr marL="3429000" indent="-228600" defTabSz="931863" eaLnBrk="0" fontAlgn="base" hangingPunct="0">
              <a:spcBef>
                <a:spcPct val="0"/>
              </a:spcBef>
              <a:spcAft>
                <a:spcPct val="0"/>
              </a:spcAft>
              <a:defRPr sz="1200">
                <a:solidFill>
                  <a:schemeClr val="tx1"/>
                </a:solidFill>
                <a:latin typeface="Tahoma" charset="0"/>
              </a:defRPr>
            </a:lvl8pPr>
            <a:lvl9pPr marL="3886200" indent="-228600" defTabSz="931863" eaLnBrk="0" fontAlgn="base" hangingPunct="0">
              <a:spcBef>
                <a:spcPct val="0"/>
              </a:spcBef>
              <a:spcAft>
                <a:spcPct val="0"/>
              </a:spcAft>
              <a:defRPr sz="1200">
                <a:solidFill>
                  <a:schemeClr val="tx1"/>
                </a:solidFill>
                <a:latin typeface="Tahoma" charset="0"/>
              </a:defRPr>
            </a:lvl9pPr>
          </a:lstStyle>
          <a:p>
            <a:r>
              <a:rPr lang="en-US" altLang="en-US" sz="1300">
                <a:ea typeface="Arial" charset="0"/>
                <a:cs typeface="Arial" charset="0"/>
              </a:rPr>
              <a:t>Vision Facilitation Presentation</a:t>
            </a:r>
          </a:p>
        </p:txBody>
      </p:sp>
      <p:sp>
        <p:nvSpPr>
          <p:cNvPr id="74756"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42950" indent="-285750" defTabSz="931863">
              <a:defRPr sz="1200">
                <a:solidFill>
                  <a:schemeClr val="tx1"/>
                </a:solidFill>
                <a:latin typeface="Tahoma" charset="0"/>
              </a:defRPr>
            </a:lvl2pPr>
            <a:lvl3pPr marL="1143000" indent="-228600" defTabSz="931863">
              <a:defRPr sz="1200">
                <a:solidFill>
                  <a:schemeClr val="tx1"/>
                </a:solidFill>
                <a:latin typeface="Tahoma" charset="0"/>
              </a:defRPr>
            </a:lvl3pPr>
            <a:lvl4pPr marL="1600200" indent="-228600" defTabSz="931863">
              <a:defRPr sz="1200">
                <a:solidFill>
                  <a:schemeClr val="tx1"/>
                </a:solidFill>
                <a:latin typeface="Tahoma" charset="0"/>
              </a:defRPr>
            </a:lvl4pPr>
            <a:lvl5pPr marL="2057400" indent="-228600" defTabSz="931863">
              <a:defRPr sz="1200">
                <a:solidFill>
                  <a:schemeClr val="tx1"/>
                </a:solidFill>
                <a:latin typeface="Tahoma" charset="0"/>
              </a:defRPr>
            </a:lvl5pPr>
            <a:lvl6pPr marL="2514600" indent="-228600" defTabSz="931863" eaLnBrk="0" fontAlgn="base" hangingPunct="0">
              <a:spcBef>
                <a:spcPct val="0"/>
              </a:spcBef>
              <a:spcAft>
                <a:spcPct val="0"/>
              </a:spcAft>
              <a:defRPr sz="1200">
                <a:solidFill>
                  <a:schemeClr val="tx1"/>
                </a:solidFill>
                <a:latin typeface="Tahoma" charset="0"/>
              </a:defRPr>
            </a:lvl6pPr>
            <a:lvl7pPr marL="2971800" indent="-228600" defTabSz="931863" eaLnBrk="0" fontAlgn="base" hangingPunct="0">
              <a:spcBef>
                <a:spcPct val="0"/>
              </a:spcBef>
              <a:spcAft>
                <a:spcPct val="0"/>
              </a:spcAft>
              <a:defRPr sz="1200">
                <a:solidFill>
                  <a:schemeClr val="tx1"/>
                </a:solidFill>
                <a:latin typeface="Tahoma" charset="0"/>
              </a:defRPr>
            </a:lvl7pPr>
            <a:lvl8pPr marL="3429000" indent="-228600" defTabSz="931863" eaLnBrk="0" fontAlgn="base" hangingPunct="0">
              <a:spcBef>
                <a:spcPct val="0"/>
              </a:spcBef>
              <a:spcAft>
                <a:spcPct val="0"/>
              </a:spcAft>
              <a:defRPr sz="1200">
                <a:solidFill>
                  <a:schemeClr val="tx1"/>
                </a:solidFill>
                <a:latin typeface="Tahoma" charset="0"/>
              </a:defRPr>
            </a:lvl8pPr>
            <a:lvl9pPr marL="3886200" indent="-228600" defTabSz="931863" eaLnBrk="0" fontAlgn="base" hangingPunct="0">
              <a:spcBef>
                <a:spcPct val="0"/>
              </a:spcBef>
              <a:spcAft>
                <a:spcPct val="0"/>
              </a:spcAft>
              <a:defRPr sz="1200">
                <a:solidFill>
                  <a:schemeClr val="tx1"/>
                </a:solidFill>
                <a:latin typeface="Tahoma" charset="0"/>
              </a:defRPr>
            </a:lvl9pPr>
          </a:lstStyle>
          <a:p>
            <a:fld id="{6BB6E31E-A423-0344-BB34-63268A149D4A}" type="datetime1">
              <a:rPr lang="en-US" altLang="en-US" sz="1300">
                <a:ea typeface="Arial" charset="0"/>
                <a:cs typeface="Arial" charset="0"/>
              </a:rPr>
              <a:pPr/>
              <a:t>4/19/17</a:t>
            </a:fld>
            <a:endParaRPr lang="en-US" altLang="en-US" sz="1300">
              <a:ea typeface="Arial" charset="0"/>
              <a:cs typeface="Arial" charset="0"/>
            </a:endParaRPr>
          </a:p>
        </p:txBody>
      </p:sp>
      <p:sp>
        <p:nvSpPr>
          <p:cNvPr id="74757"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42950" indent="-285750" defTabSz="931863">
              <a:defRPr sz="1200">
                <a:solidFill>
                  <a:schemeClr val="tx1"/>
                </a:solidFill>
                <a:latin typeface="Tahoma" charset="0"/>
              </a:defRPr>
            </a:lvl2pPr>
            <a:lvl3pPr marL="1143000" indent="-228600" defTabSz="931863">
              <a:defRPr sz="1200">
                <a:solidFill>
                  <a:schemeClr val="tx1"/>
                </a:solidFill>
                <a:latin typeface="Tahoma" charset="0"/>
              </a:defRPr>
            </a:lvl3pPr>
            <a:lvl4pPr marL="1600200" indent="-228600" defTabSz="931863">
              <a:defRPr sz="1200">
                <a:solidFill>
                  <a:schemeClr val="tx1"/>
                </a:solidFill>
                <a:latin typeface="Tahoma" charset="0"/>
              </a:defRPr>
            </a:lvl4pPr>
            <a:lvl5pPr marL="2057400" indent="-228600" defTabSz="931863">
              <a:defRPr sz="1200">
                <a:solidFill>
                  <a:schemeClr val="tx1"/>
                </a:solidFill>
                <a:latin typeface="Tahoma" charset="0"/>
              </a:defRPr>
            </a:lvl5pPr>
            <a:lvl6pPr marL="2514600" indent="-228600" defTabSz="931863" eaLnBrk="0" fontAlgn="base" hangingPunct="0">
              <a:spcBef>
                <a:spcPct val="0"/>
              </a:spcBef>
              <a:spcAft>
                <a:spcPct val="0"/>
              </a:spcAft>
              <a:defRPr sz="1200">
                <a:solidFill>
                  <a:schemeClr val="tx1"/>
                </a:solidFill>
                <a:latin typeface="Tahoma" charset="0"/>
              </a:defRPr>
            </a:lvl6pPr>
            <a:lvl7pPr marL="2971800" indent="-228600" defTabSz="931863" eaLnBrk="0" fontAlgn="base" hangingPunct="0">
              <a:spcBef>
                <a:spcPct val="0"/>
              </a:spcBef>
              <a:spcAft>
                <a:spcPct val="0"/>
              </a:spcAft>
              <a:defRPr sz="1200">
                <a:solidFill>
                  <a:schemeClr val="tx1"/>
                </a:solidFill>
                <a:latin typeface="Tahoma" charset="0"/>
              </a:defRPr>
            </a:lvl7pPr>
            <a:lvl8pPr marL="3429000" indent="-228600" defTabSz="931863" eaLnBrk="0" fontAlgn="base" hangingPunct="0">
              <a:spcBef>
                <a:spcPct val="0"/>
              </a:spcBef>
              <a:spcAft>
                <a:spcPct val="0"/>
              </a:spcAft>
              <a:defRPr sz="1200">
                <a:solidFill>
                  <a:schemeClr val="tx1"/>
                </a:solidFill>
                <a:latin typeface="Tahoma" charset="0"/>
              </a:defRPr>
            </a:lvl8pPr>
            <a:lvl9pPr marL="3886200" indent="-228600" defTabSz="931863" eaLnBrk="0" fontAlgn="base" hangingPunct="0">
              <a:spcBef>
                <a:spcPct val="0"/>
              </a:spcBef>
              <a:spcAft>
                <a:spcPct val="0"/>
              </a:spcAft>
              <a:defRPr sz="1200">
                <a:solidFill>
                  <a:schemeClr val="tx1"/>
                </a:solidFill>
                <a:latin typeface="Tahoma" charset="0"/>
              </a:defRPr>
            </a:lvl9pPr>
          </a:lstStyle>
          <a:p>
            <a:fld id="{E5072373-00DB-0840-8FC6-94579470A461}" type="slidenum">
              <a:rPr lang="en-US" altLang="en-US" sz="1300">
                <a:ea typeface="Arial" charset="0"/>
                <a:cs typeface="Arial" charset="0"/>
              </a:rPr>
              <a:pPr/>
              <a:t>7</a:t>
            </a:fld>
            <a:endParaRPr lang="en-US" altLang="en-US" sz="1300">
              <a:ea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charset="0"/>
              </a:defRPr>
            </a:lvl1pPr>
            <a:lvl2pPr marL="725488" indent="-277813" defTabSz="911225">
              <a:spcBef>
                <a:spcPct val="30000"/>
              </a:spcBef>
              <a:defRPr kumimoji="1" sz="1200">
                <a:solidFill>
                  <a:schemeClr val="tx1"/>
                </a:solidFill>
                <a:latin typeface="Times New Roman" charset="0"/>
              </a:defRPr>
            </a:lvl2pPr>
            <a:lvl3pPr marL="1116013" indent="-222250" defTabSz="911225">
              <a:spcBef>
                <a:spcPct val="30000"/>
              </a:spcBef>
              <a:defRPr kumimoji="1" sz="1200">
                <a:solidFill>
                  <a:schemeClr val="tx1"/>
                </a:solidFill>
                <a:latin typeface="Times New Roman" charset="0"/>
              </a:defRPr>
            </a:lvl3pPr>
            <a:lvl4pPr marL="1563688" indent="-222250" defTabSz="911225">
              <a:spcBef>
                <a:spcPct val="30000"/>
              </a:spcBef>
              <a:defRPr kumimoji="1" sz="1200">
                <a:solidFill>
                  <a:schemeClr val="tx1"/>
                </a:solidFill>
                <a:latin typeface="Times New Roman" charset="0"/>
              </a:defRPr>
            </a:lvl4pPr>
            <a:lvl5pPr marL="2009775" indent="-222250" defTabSz="911225">
              <a:spcBef>
                <a:spcPct val="30000"/>
              </a:spcBef>
              <a:defRPr kumimoji="1" sz="1200">
                <a:solidFill>
                  <a:schemeClr val="tx1"/>
                </a:solidFill>
                <a:latin typeface="Times New Roman" charset="0"/>
              </a:defRPr>
            </a:lvl5pPr>
            <a:lvl6pPr marL="2466975" indent="-222250" defTabSz="911225" eaLnBrk="0" fontAlgn="base" hangingPunct="0">
              <a:spcBef>
                <a:spcPct val="30000"/>
              </a:spcBef>
              <a:spcAft>
                <a:spcPct val="0"/>
              </a:spcAft>
              <a:defRPr kumimoji="1" sz="1200">
                <a:solidFill>
                  <a:schemeClr val="tx1"/>
                </a:solidFill>
                <a:latin typeface="Times New Roman" charset="0"/>
              </a:defRPr>
            </a:lvl6pPr>
            <a:lvl7pPr marL="2924175" indent="-222250" defTabSz="911225" eaLnBrk="0" fontAlgn="base" hangingPunct="0">
              <a:spcBef>
                <a:spcPct val="30000"/>
              </a:spcBef>
              <a:spcAft>
                <a:spcPct val="0"/>
              </a:spcAft>
              <a:defRPr kumimoji="1" sz="1200">
                <a:solidFill>
                  <a:schemeClr val="tx1"/>
                </a:solidFill>
                <a:latin typeface="Times New Roman" charset="0"/>
              </a:defRPr>
            </a:lvl7pPr>
            <a:lvl8pPr marL="3381375" indent="-222250" defTabSz="911225" eaLnBrk="0" fontAlgn="base" hangingPunct="0">
              <a:spcBef>
                <a:spcPct val="30000"/>
              </a:spcBef>
              <a:spcAft>
                <a:spcPct val="0"/>
              </a:spcAft>
              <a:defRPr kumimoji="1" sz="1200">
                <a:solidFill>
                  <a:schemeClr val="tx1"/>
                </a:solidFill>
                <a:latin typeface="Times New Roman" charset="0"/>
              </a:defRPr>
            </a:lvl8pPr>
            <a:lvl9pPr marL="3838575" indent="-222250"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pPr>
            <a:r>
              <a:rPr kumimoji="0" lang="en-US" altLang="en-US">
                <a:latin typeface="Tahoma" charset="0"/>
              </a:rPr>
              <a:t>Vision Facilitation Presentation</a:t>
            </a:r>
          </a:p>
        </p:txBody>
      </p:sp>
      <p:sp>
        <p:nvSpPr>
          <p:cNvPr id="27650"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charset="0"/>
              </a:defRPr>
            </a:lvl1pPr>
            <a:lvl2pPr marL="725488" indent="-277813" defTabSz="911225">
              <a:spcBef>
                <a:spcPct val="30000"/>
              </a:spcBef>
              <a:defRPr kumimoji="1" sz="1200">
                <a:solidFill>
                  <a:schemeClr val="tx1"/>
                </a:solidFill>
                <a:latin typeface="Times New Roman" charset="0"/>
              </a:defRPr>
            </a:lvl2pPr>
            <a:lvl3pPr marL="1116013" indent="-222250" defTabSz="911225">
              <a:spcBef>
                <a:spcPct val="30000"/>
              </a:spcBef>
              <a:defRPr kumimoji="1" sz="1200">
                <a:solidFill>
                  <a:schemeClr val="tx1"/>
                </a:solidFill>
                <a:latin typeface="Times New Roman" charset="0"/>
              </a:defRPr>
            </a:lvl3pPr>
            <a:lvl4pPr marL="1563688" indent="-222250" defTabSz="911225">
              <a:spcBef>
                <a:spcPct val="30000"/>
              </a:spcBef>
              <a:defRPr kumimoji="1" sz="1200">
                <a:solidFill>
                  <a:schemeClr val="tx1"/>
                </a:solidFill>
                <a:latin typeface="Times New Roman" charset="0"/>
              </a:defRPr>
            </a:lvl4pPr>
            <a:lvl5pPr marL="2009775" indent="-222250" defTabSz="911225">
              <a:spcBef>
                <a:spcPct val="30000"/>
              </a:spcBef>
              <a:defRPr kumimoji="1" sz="1200">
                <a:solidFill>
                  <a:schemeClr val="tx1"/>
                </a:solidFill>
                <a:latin typeface="Times New Roman" charset="0"/>
              </a:defRPr>
            </a:lvl5pPr>
            <a:lvl6pPr marL="2466975" indent="-222250" defTabSz="911225" eaLnBrk="0" fontAlgn="base" hangingPunct="0">
              <a:spcBef>
                <a:spcPct val="30000"/>
              </a:spcBef>
              <a:spcAft>
                <a:spcPct val="0"/>
              </a:spcAft>
              <a:defRPr kumimoji="1" sz="1200">
                <a:solidFill>
                  <a:schemeClr val="tx1"/>
                </a:solidFill>
                <a:latin typeface="Times New Roman" charset="0"/>
              </a:defRPr>
            </a:lvl6pPr>
            <a:lvl7pPr marL="2924175" indent="-222250" defTabSz="911225" eaLnBrk="0" fontAlgn="base" hangingPunct="0">
              <a:spcBef>
                <a:spcPct val="30000"/>
              </a:spcBef>
              <a:spcAft>
                <a:spcPct val="0"/>
              </a:spcAft>
              <a:defRPr kumimoji="1" sz="1200">
                <a:solidFill>
                  <a:schemeClr val="tx1"/>
                </a:solidFill>
                <a:latin typeface="Times New Roman" charset="0"/>
              </a:defRPr>
            </a:lvl7pPr>
            <a:lvl8pPr marL="3381375" indent="-222250" defTabSz="911225" eaLnBrk="0" fontAlgn="base" hangingPunct="0">
              <a:spcBef>
                <a:spcPct val="30000"/>
              </a:spcBef>
              <a:spcAft>
                <a:spcPct val="0"/>
              </a:spcAft>
              <a:defRPr kumimoji="1" sz="1200">
                <a:solidFill>
                  <a:schemeClr val="tx1"/>
                </a:solidFill>
                <a:latin typeface="Times New Roman" charset="0"/>
              </a:defRPr>
            </a:lvl8pPr>
            <a:lvl9pPr marL="3838575" indent="-222250"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pPr>
            <a:fld id="{0055E742-AF35-324D-B4CE-818B977A81A6}" type="datetime1">
              <a:rPr kumimoji="0" lang="en-US" altLang="en-US">
                <a:latin typeface="Tahoma" charset="0"/>
              </a:rPr>
              <a:pPr>
                <a:spcBef>
                  <a:spcPct val="0"/>
                </a:spcBef>
              </a:pPr>
              <a:t>4/19/17</a:t>
            </a:fld>
            <a:endParaRPr kumimoji="0" lang="en-US" altLang="en-US">
              <a:latin typeface="Tahoma" charset="0"/>
            </a:endParaRPr>
          </a:p>
        </p:txBody>
      </p:sp>
      <p:sp>
        <p:nvSpPr>
          <p:cNvPr id="27651" name="Rectangle 3"/>
          <p:cNvSpPr txBox="1">
            <a:spLocks noGrp="1" noChangeArrowheads="1"/>
          </p:cNvSpPr>
          <p:nvPr/>
        </p:nvSpPr>
        <p:spPr bwMode="auto">
          <a:xfrm>
            <a:off x="388620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F2505B10-B01C-324F-A762-73E32AD9FBA3}" type="datetime1">
              <a:rPr kumimoji="0" lang="en-US" altLang="en-US">
                <a:latin typeface="Tahoma" charset="0"/>
              </a:rPr>
              <a:pPr algn="r" eaLnBrk="1" hangingPunct="1">
                <a:spcBef>
                  <a:spcPct val="0"/>
                </a:spcBef>
              </a:pPr>
              <a:t>4/19/17</a:t>
            </a:fld>
            <a:endParaRPr kumimoji="0" lang="en-US" altLang="en-US">
              <a:latin typeface="Tahoma" charset="0"/>
            </a:endParaRPr>
          </a:p>
        </p:txBody>
      </p:sp>
      <p:sp>
        <p:nvSpPr>
          <p:cNvPr id="27652" name="Rectangle 7"/>
          <p:cNvSpPr txBox="1">
            <a:spLocks noGrp="1" noChangeArrowheads="1"/>
          </p:cNvSpPr>
          <p:nvPr/>
        </p:nvSpPr>
        <p:spPr bwMode="auto">
          <a:xfrm>
            <a:off x="388620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125B0A26-EC40-B444-8E33-AFF3C37A4E93}" type="slidenum">
              <a:rPr kumimoji="0" lang="en-US" altLang="en-US">
                <a:latin typeface="Tahoma" charset="0"/>
              </a:rPr>
              <a:pPr algn="r" eaLnBrk="1" hangingPunct="1">
                <a:spcBef>
                  <a:spcPct val="0"/>
                </a:spcBef>
              </a:pPr>
              <a:t>8</a:t>
            </a:fld>
            <a:endParaRPr kumimoji="0" lang="en-US" altLang="en-US">
              <a:latin typeface="Tahoma" charset="0"/>
            </a:endParaRPr>
          </a:p>
        </p:txBody>
      </p:sp>
      <p:sp>
        <p:nvSpPr>
          <p:cNvPr id="27653" name="Rectangle 2"/>
          <p:cNvSpPr>
            <a:spLocks noGrp="1" noRot="1" noChangeAspect="1" noChangeArrowheads="1" noTextEdit="1"/>
          </p:cNvSpPr>
          <p:nvPr>
            <p:ph type="sldImg"/>
          </p:nvPr>
        </p:nvSpPr>
        <p:spPr>
          <a:ln/>
        </p:spPr>
      </p:sp>
      <p:sp>
        <p:nvSpPr>
          <p:cNvPr id="2765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p>
            <a:pPr eaLnBrk="1" hangingPunct="1"/>
            <a:r>
              <a:rPr lang="en-US" altLang="en-US">
                <a:latin typeface="Times New Roman" charset="0"/>
              </a:rPr>
              <a:t>Efficiency is also a critical outcome of the planning process…  Having a plan in place at the club should make it easier for members to step into leadership.  Instead of having to figure out what they will do in their leadership year, they become the steward of a plan.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charset="0"/>
              </a:defRPr>
            </a:lvl1pPr>
            <a:lvl2pPr marL="725488" indent="-277813" defTabSz="911225">
              <a:spcBef>
                <a:spcPct val="30000"/>
              </a:spcBef>
              <a:defRPr kumimoji="1" sz="1200">
                <a:solidFill>
                  <a:schemeClr val="tx1"/>
                </a:solidFill>
                <a:latin typeface="Times New Roman" charset="0"/>
              </a:defRPr>
            </a:lvl2pPr>
            <a:lvl3pPr marL="1116013" indent="-222250" defTabSz="911225">
              <a:spcBef>
                <a:spcPct val="30000"/>
              </a:spcBef>
              <a:defRPr kumimoji="1" sz="1200">
                <a:solidFill>
                  <a:schemeClr val="tx1"/>
                </a:solidFill>
                <a:latin typeface="Times New Roman" charset="0"/>
              </a:defRPr>
            </a:lvl3pPr>
            <a:lvl4pPr marL="1563688" indent="-222250" defTabSz="911225">
              <a:spcBef>
                <a:spcPct val="30000"/>
              </a:spcBef>
              <a:defRPr kumimoji="1" sz="1200">
                <a:solidFill>
                  <a:schemeClr val="tx1"/>
                </a:solidFill>
                <a:latin typeface="Times New Roman" charset="0"/>
              </a:defRPr>
            </a:lvl4pPr>
            <a:lvl5pPr marL="2009775" indent="-222250" defTabSz="911225">
              <a:spcBef>
                <a:spcPct val="30000"/>
              </a:spcBef>
              <a:defRPr kumimoji="1" sz="1200">
                <a:solidFill>
                  <a:schemeClr val="tx1"/>
                </a:solidFill>
                <a:latin typeface="Times New Roman" charset="0"/>
              </a:defRPr>
            </a:lvl5pPr>
            <a:lvl6pPr marL="2466975" indent="-222250" defTabSz="911225" eaLnBrk="0" fontAlgn="base" hangingPunct="0">
              <a:spcBef>
                <a:spcPct val="30000"/>
              </a:spcBef>
              <a:spcAft>
                <a:spcPct val="0"/>
              </a:spcAft>
              <a:defRPr kumimoji="1" sz="1200">
                <a:solidFill>
                  <a:schemeClr val="tx1"/>
                </a:solidFill>
                <a:latin typeface="Times New Roman" charset="0"/>
              </a:defRPr>
            </a:lvl6pPr>
            <a:lvl7pPr marL="2924175" indent="-222250" defTabSz="911225" eaLnBrk="0" fontAlgn="base" hangingPunct="0">
              <a:spcBef>
                <a:spcPct val="30000"/>
              </a:spcBef>
              <a:spcAft>
                <a:spcPct val="0"/>
              </a:spcAft>
              <a:defRPr kumimoji="1" sz="1200">
                <a:solidFill>
                  <a:schemeClr val="tx1"/>
                </a:solidFill>
                <a:latin typeface="Times New Roman" charset="0"/>
              </a:defRPr>
            </a:lvl7pPr>
            <a:lvl8pPr marL="3381375" indent="-222250" defTabSz="911225" eaLnBrk="0" fontAlgn="base" hangingPunct="0">
              <a:spcBef>
                <a:spcPct val="30000"/>
              </a:spcBef>
              <a:spcAft>
                <a:spcPct val="0"/>
              </a:spcAft>
              <a:defRPr kumimoji="1" sz="1200">
                <a:solidFill>
                  <a:schemeClr val="tx1"/>
                </a:solidFill>
                <a:latin typeface="Times New Roman" charset="0"/>
              </a:defRPr>
            </a:lvl8pPr>
            <a:lvl9pPr marL="3838575" indent="-222250"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pPr>
            <a:r>
              <a:rPr kumimoji="0" lang="en-US" altLang="en-US">
                <a:latin typeface="Tahoma" charset="0"/>
              </a:rPr>
              <a:t>Vision Facilitation Presentation</a:t>
            </a:r>
          </a:p>
        </p:txBody>
      </p:sp>
      <p:sp>
        <p:nvSpPr>
          <p:cNvPr id="2969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charset="0"/>
              </a:defRPr>
            </a:lvl1pPr>
            <a:lvl2pPr marL="725488" indent="-277813" defTabSz="911225">
              <a:spcBef>
                <a:spcPct val="30000"/>
              </a:spcBef>
              <a:defRPr kumimoji="1" sz="1200">
                <a:solidFill>
                  <a:schemeClr val="tx1"/>
                </a:solidFill>
                <a:latin typeface="Times New Roman" charset="0"/>
              </a:defRPr>
            </a:lvl2pPr>
            <a:lvl3pPr marL="1116013" indent="-222250" defTabSz="911225">
              <a:spcBef>
                <a:spcPct val="30000"/>
              </a:spcBef>
              <a:defRPr kumimoji="1" sz="1200">
                <a:solidFill>
                  <a:schemeClr val="tx1"/>
                </a:solidFill>
                <a:latin typeface="Times New Roman" charset="0"/>
              </a:defRPr>
            </a:lvl3pPr>
            <a:lvl4pPr marL="1563688" indent="-222250" defTabSz="911225">
              <a:spcBef>
                <a:spcPct val="30000"/>
              </a:spcBef>
              <a:defRPr kumimoji="1" sz="1200">
                <a:solidFill>
                  <a:schemeClr val="tx1"/>
                </a:solidFill>
                <a:latin typeface="Times New Roman" charset="0"/>
              </a:defRPr>
            </a:lvl4pPr>
            <a:lvl5pPr marL="2009775" indent="-222250" defTabSz="911225">
              <a:spcBef>
                <a:spcPct val="30000"/>
              </a:spcBef>
              <a:defRPr kumimoji="1" sz="1200">
                <a:solidFill>
                  <a:schemeClr val="tx1"/>
                </a:solidFill>
                <a:latin typeface="Times New Roman" charset="0"/>
              </a:defRPr>
            </a:lvl5pPr>
            <a:lvl6pPr marL="2466975" indent="-222250" defTabSz="911225" eaLnBrk="0" fontAlgn="base" hangingPunct="0">
              <a:spcBef>
                <a:spcPct val="30000"/>
              </a:spcBef>
              <a:spcAft>
                <a:spcPct val="0"/>
              </a:spcAft>
              <a:defRPr kumimoji="1" sz="1200">
                <a:solidFill>
                  <a:schemeClr val="tx1"/>
                </a:solidFill>
                <a:latin typeface="Times New Roman" charset="0"/>
              </a:defRPr>
            </a:lvl6pPr>
            <a:lvl7pPr marL="2924175" indent="-222250" defTabSz="911225" eaLnBrk="0" fontAlgn="base" hangingPunct="0">
              <a:spcBef>
                <a:spcPct val="30000"/>
              </a:spcBef>
              <a:spcAft>
                <a:spcPct val="0"/>
              </a:spcAft>
              <a:defRPr kumimoji="1" sz="1200">
                <a:solidFill>
                  <a:schemeClr val="tx1"/>
                </a:solidFill>
                <a:latin typeface="Times New Roman" charset="0"/>
              </a:defRPr>
            </a:lvl7pPr>
            <a:lvl8pPr marL="3381375" indent="-222250" defTabSz="911225" eaLnBrk="0" fontAlgn="base" hangingPunct="0">
              <a:spcBef>
                <a:spcPct val="30000"/>
              </a:spcBef>
              <a:spcAft>
                <a:spcPct val="0"/>
              </a:spcAft>
              <a:defRPr kumimoji="1" sz="1200">
                <a:solidFill>
                  <a:schemeClr val="tx1"/>
                </a:solidFill>
                <a:latin typeface="Times New Roman" charset="0"/>
              </a:defRPr>
            </a:lvl8pPr>
            <a:lvl9pPr marL="3838575" indent="-222250"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pPr>
            <a:fld id="{99485D1F-1960-C248-9F93-DC3CB6A810FD}" type="datetime1">
              <a:rPr kumimoji="0" lang="en-US" altLang="en-US">
                <a:latin typeface="Tahoma" charset="0"/>
              </a:rPr>
              <a:pPr>
                <a:spcBef>
                  <a:spcPct val="0"/>
                </a:spcBef>
              </a:pPr>
              <a:t>4/19/17</a:t>
            </a:fld>
            <a:endParaRPr kumimoji="0" lang="en-US" altLang="en-US">
              <a:latin typeface="Tahoma" charset="0"/>
            </a:endParaRPr>
          </a:p>
        </p:txBody>
      </p:sp>
      <p:sp>
        <p:nvSpPr>
          <p:cNvPr id="29699" name="Rectangle 3"/>
          <p:cNvSpPr txBox="1">
            <a:spLocks noGrp="1" noChangeArrowheads="1"/>
          </p:cNvSpPr>
          <p:nvPr/>
        </p:nvSpPr>
        <p:spPr bwMode="auto">
          <a:xfrm>
            <a:off x="388620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EDB1EA10-9AB1-E84D-8FC6-D17ECBF2E03D}" type="datetime1">
              <a:rPr kumimoji="0" lang="en-US" altLang="en-US">
                <a:latin typeface="Tahoma" charset="0"/>
              </a:rPr>
              <a:pPr algn="r" eaLnBrk="1" hangingPunct="1">
                <a:spcBef>
                  <a:spcPct val="0"/>
                </a:spcBef>
              </a:pPr>
              <a:t>4/19/17</a:t>
            </a:fld>
            <a:endParaRPr kumimoji="0" lang="en-US" altLang="en-US">
              <a:latin typeface="Tahoma" charset="0"/>
            </a:endParaRPr>
          </a:p>
        </p:txBody>
      </p:sp>
      <p:sp>
        <p:nvSpPr>
          <p:cNvPr id="29700" name="Rectangle 7"/>
          <p:cNvSpPr txBox="1">
            <a:spLocks noGrp="1" noChangeArrowheads="1"/>
          </p:cNvSpPr>
          <p:nvPr/>
        </p:nvSpPr>
        <p:spPr bwMode="auto">
          <a:xfrm>
            <a:off x="388620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3EA05D6B-D8A7-934F-A323-7BB199BADDCD}" type="slidenum">
              <a:rPr kumimoji="0" lang="en-US" altLang="en-US">
                <a:latin typeface="Tahoma" charset="0"/>
              </a:rPr>
              <a:pPr algn="r" eaLnBrk="1" hangingPunct="1">
                <a:spcBef>
                  <a:spcPct val="0"/>
                </a:spcBef>
              </a:pPr>
              <a:t>9</a:t>
            </a:fld>
            <a:endParaRPr kumimoji="0" lang="en-US" altLang="en-US">
              <a:latin typeface="Tahoma" charset="0"/>
            </a:endParaRPr>
          </a:p>
        </p:txBody>
      </p:sp>
      <p:sp>
        <p:nvSpPr>
          <p:cNvPr id="29701" name="Rectangle 2"/>
          <p:cNvSpPr txBox="1">
            <a:spLocks noGrp="1"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r>
              <a:rPr kumimoji="0" lang="en-US" altLang="en-US">
                <a:latin typeface="Tahoma" charset="0"/>
              </a:rPr>
              <a:t>Vision Facilitation Presentation</a:t>
            </a:r>
          </a:p>
        </p:txBody>
      </p:sp>
      <p:sp>
        <p:nvSpPr>
          <p:cNvPr id="29702" name="Rectangle 3"/>
          <p:cNvSpPr txBox="1">
            <a:spLocks noGrp="1" noChangeArrowheads="1"/>
          </p:cNvSpPr>
          <p:nvPr/>
        </p:nvSpPr>
        <p:spPr bwMode="auto">
          <a:xfrm>
            <a:off x="388620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67FBF1CF-D042-D14E-98CC-F2DBA10411A9}" type="datetime1">
              <a:rPr kumimoji="0" lang="en-US" altLang="en-US">
                <a:latin typeface="Tahoma" charset="0"/>
              </a:rPr>
              <a:pPr algn="r" eaLnBrk="1" hangingPunct="1">
                <a:spcBef>
                  <a:spcPct val="0"/>
                </a:spcBef>
              </a:pPr>
              <a:t>4/19/17</a:t>
            </a:fld>
            <a:endParaRPr kumimoji="0" lang="en-US" altLang="en-US">
              <a:latin typeface="Tahoma" charset="0"/>
            </a:endParaRPr>
          </a:p>
        </p:txBody>
      </p:sp>
      <p:sp>
        <p:nvSpPr>
          <p:cNvPr id="29703" name="Rectangle 6"/>
          <p:cNvSpPr txBox="1">
            <a:spLocks noGrp="1" noChangeArrowheads="1"/>
          </p:cNvSpPr>
          <p:nvPr/>
        </p:nvSpPr>
        <p:spPr bwMode="auto">
          <a:xfrm>
            <a:off x="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r>
              <a:rPr kumimoji="0" lang="en-US" altLang="en-US">
                <a:latin typeface="Tahoma" charset="0"/>
              </a:rPr>
              <a:t>07-Club Planning Present V6 04-17-06</a:t>
            </a:r>
          </a:p>
        </p:txBody>
      </p:sp>
      <p:sp>
        <p:nvSpPr>
          <p:cNvPr id="29704" name="Rectangle 7"/>
          <p:cNvSpPr txBox="1">
            <a:spLocks noGrp="1" noChangeArrowheads="1"/>
          </p:cNvSpPr>
          <p:nvPr/>
        </p:nvSpPr>
        <p:spPr bwMode="auto">
          <a:xfrm>
            <a:off x="388620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F3F34E38-4FED-6A45-9EFE-CE208F080E98}" type="slidenum">
              <a:rPr kumimoji="0" lang="en-US" altLang="en-US">
                <a:latin typeface="Tahoma" charset="0"/>
              </a:rPr>
              <a:pPr algn="r" eaLnBrk="1" hangingPunct="1">
                <a:spcBef>
                  <a:spcPct val="0"/>
                </a:spcBef>
              </a:pPr>
              <a:t>9</a:t>
            </a:fld>
            <a:endParaRPr kumimoji="0" lang="en-US" altLang="en-US">
              <a:latin typeface="Tahoma" charset="0"/>
            </a:endParaRPr>
          </a:p>
        </p:txBody>
      </p:sp>
      <p:sp>
        <p:nvSpPr>
          <p:cNvPr id="29705" name="Rectangle 2"/>
          <p:cNvSpPr>
            <a:spLocks noGrp="1" noRot="1" noChangeAspect="1" noChangeArrowheads="1" noTextEdit="1"/>
          </p:cNvSpPr>
          <p:nvPr>
            <p:ph type="sldImg"/>
          </p:nvPr>
        </p:nvSpPr>
        <p:spPr>
          <a:ln/>
        </p:spPr>
      </p:sp>
      <p:sp>
        <p:nvSpPr>
          <p:cNvPr id="2970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p>
            <a:pPr eaLnBrk="1" hangingPunct="1"/>
            <a:r>
              <a:rPr lang="en-US" altLang="en-US">
                <a:latin typeface="Times New Roman" charset="0"/>
              </a:rPr>
              <a:t>When any team has their oars in the water and is pulling in the same direction the organization is propelled forward.  Our objective today is to ensure that your oars are in the water and engaged in unison toward common goals.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25488" indent="-277813" defTabSz="911225">
              <a:defRPr sz="1200">
                <a:solidFill>
                  <a:schemeClr val="tx1"/>
                </a:solidFill>
                <a:latin typeface="Tahoma" charset="0"/>
              </a:defRPr>
            </a:lvl2pPr>
            <a:lvl3pPr marL="1116013" indent="-222250" defTabSz="911225">
              <a:defRPr sz="1200">
                <a:solidFill>
                  <a:schemeClr val="tx1"/>
                </a:solidFill>
                <a:latin typeface="Tahoma" charset="0"/>
              </a:defRPr>
            </a:lvl3pPr>
            <a:lvl4pPr marL="1563688" indent="-222250" defTabSz="911225">
              <a:defRPr sz="1200">
                <a:solidFill>
                  <a:schemeClr val="tx1"/>
                </a:solidFill>
                <a:latin typeface="Tahoma" charset="0"/>
              </a:defRPr>
            </a:lvl4pPr>
            <a:lvl5pPr marL="2009775" indent="-222250" defTabSz="911225">
              <a:defRPr sz="1200">
                <a:solidFill>
                  <a:schemeClr val="tx1"/>
                </a:solidFill>
                <a:latin typeface="Tahoma" charset="0"/>
              </a:defRPr>
            </a:lvl5pPr>
            <a:lvl6pPr marL="2466975" indent="-222250" defTabSz="911225" eaLnBrk="0" fontAlgn="base" hangingPunct="0">
              <a:spcBef>
                <a:spcPct val="0"/>
              </a:spcBef>
              <a:spcAft>
                <a:spcPct val="0"/>
              </a:spcAft>
              <a:defRPr sz="1200">
                <a:solidFill>
                  <a:schemeClr val="tx1"/>
                </a:solidFill>
                <a:latin typeface="Tahoma" charset="0"/>
              </a:defRPr>
            </a:lvl6pPr>
            <a:lvl7pPr marL="2924175" indent="-222250" defTabSz="911225" eaLnBrk="0" fontAlgn="base" hangingPunct="0">
              <a:spcBef>
                <a:spcPct val="0"/>
              </a:spcBef>
              <a:spcAft>
                <a:spcPct val="0"/>
              </a:spcAft>
              <a:defRPr sz="1200">
                <a:solidFill>
                  <a:schemeClr val="tx1"/>
                </a:solidFill>
                <a:latin typeface="Tahoma" charset="0"/>
              </a:defRPr>
            </a:lvl7pPr>
            <a:lvl8pPr marL="3381375" indent="-222250" defTabSz="911225" eaLnBrk="0" fontAlgn="base" hangingPunct="0">
              <a:spcBef>
                <a:spcPct val="0"/>
              </a:spcBef>
              <a:spcAft>
                <a:spcPct val="0"/>
              </a:spcAft>
              <a:defRPr sz="1200">
                <a:solidFill>
                  <a:schemeClr val="tx1"/>
                </a:solidFill>
                <a:latin typeface="Tahoma" charset="0"/>
              </a:defRPr>
            </a:lvl8pPr>
            <a:lvl9pPr marL="3838575" indent="-222250" defTabSz="911225" eaLnBrk="0" fontAlgn="base" hangingPunct="0">
              <a:spcBef>
                <a:spcPct val="0"/>
              </a:spcBef>
              <a:spcAft>
                <a:spcPct val="0"/>
              </a:spcAft>
              <a:defRPr sz="1200">
                <a:solidFill>
                  <a:schemeClr val="tx1"/>
                </a:solidFill>
                <a:latin typeface="Tahoma" charset="0"/>
              </a:defRPr>
            </a:lvl9pPr>
          </a:lstStyle>
          <a:p>
            <a:r>
              <a:rPr lang="en-US" altLang="en-US"/>
              <a:t>Vision Facilitation Presentation</a:t>
            </a:r>
          </a:p>
        </p:txBody>
      </p:sp>
      <p:sp>
        <p:nvSpPr>
          <p:cNvPr id="31746"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25488" indent="-277813" defTabSz="911225">
              <a:defRPr sz="1200">
                <a:solidFill>
                  <a:schemeClr val="tx1"/>
                </a:solidFill>
                <a:latin typeface="Tahoma" charset="0"/>
              </a:defRPr>
            </a:lvl2pPr>
            <a:lvl3pPr marL="1116013" indent="-222250" defTabSz="911225">
              <a:defRPr sz="1200">
                <a:solidFill>
                  <a:schemeClr val="tx1"/>
                </a:solidFill>
                <a:latin typeface="Tahoma" charset="0"/>
              </a:defRPr>
            </a:lvl3pPr>
            <a:lvl4pPr marL="1563688" indent="-222250" defTabSz="911225">
              <a:defRPr sz="1200">
                <a:solidFill>
                  <a:schemeClr val="tx1"/>
                </a:solidFill>
                <a:latin typeface="Tahoma" charset="0"/>
              </a:defRPr>
            </a:lvl4pPr>
            <a:lvl5pPr marL="2009775" indent="-222250" defTabSz="911225">
              <a:defRPr sz="1200">
                <a:solidFill>
                  <a:schemeClr val="tx1"/>
                </a:solidFill>
                <a:latin typeface="Tahoma" charset="0"/>
              </a:defRPr>
            </a:lvl5pPr>
            <a:lvl6pPr marL="2466975" indent="-222250" defTabSz="911225" eaLnBrk="0" fontAlgn="base" hangingPunct="0">
              <a:spcBef>
                <a:spcPct val="0"/>
              </a:spcBef>
              <a:spcAft>
                <a:spcPct val="0"/>
              </a:spcAft>
              <a:defRPr sz="1200">
                <a:solidFill>
                  <a:schemeClr val="tx1"/>
                </a:solidFill>
                <a:latin typeface="Tahoma" charset="0"/>
              </a:defRPr>
            </a:lvl6pPr>
            <a:lvl7pPr marL="2924175" indent="-222250" defTabSz="911225" eaLnBrk="0" fontAlgn="base" hangingPunct="0">
              <a:spcBef>
                <a:spcPct val="0"/>
              </a:spcBef>
              <a:spcAft>
                <a:spcPct val="0"/>
              </a:spcAft>
              <a:defRPr sz="1200">
                <a:solidFill>
                  <a:schemeClr val="tx1"/>
                </a:solidFill>
                <a:latin typeface="Tahoma" charset="0"/>
              </a:defRPr>
            </a:lvl7pPr>
            <a:lvl8pPr marL="3381375" indent="-222250" defTabSz="911225" eaLnBrk="0" fontAlgn="base" hangingPunct="0">
              <a:spcBef>
                <a:spcPct val="0"/>
              </a:spcBef>
              <a:spcAft>
                <a:spcPct val="0"/>
              </a:spcAft>
              <a:defRPr sz="1200">
                <a:solidFill>
                  <a:schemeClr val="tx1"/>
                </a:solidFill>
                <a:latin typeface="Tahoma" charset="0"/>
              </a:defRPr>
            </a:lvl8pPr>
            <a:lvl9pPr marL="3838575" indent="-222250" defTabSz="911225" eaLnBrk="0" fontAlgn="base" hangingPunct="0">
              <a:spcBef>
                <a:spcPct val="0"/>
              </a:spcBef>
              <a:spcAft>
                <a:spcPct val="0"/>
              </a:spcAft>
              <a:defRPr sz="1200">
                <a:solidFill>
                  <a:schemeClr val="tx1"/>
                </a:solidFill>
                <a:latin typeface="Tahoma" charset="0"/>
              </a:defRPr>
            </a:lvl9pPr>
          </a:lstStyle>
          <a:p>
            <a:fld id="{74D3FDE5-FA50-224B-9E52-337A8FB725E4}" type="datetime1">
              <a:rPr lang="en-US" altLang="en-US"/>
              <a:pPr/>
              <a:t>4/19/17</a:t>
            </a:fld>
            <a:endParaRPr lang="en-US" altLang="en-US"/>
          </a:p>
        </p:txBody>
      </p:sp>
      <p:sp>
        <p:nvSpPr>
          <p:cNvPr id="31747" name="Rectangle 3"/>
          <p:cNvSpPr txBox="1">
            <a:spLocks noGrp="1" noChangeArrowheads="1"/>
          </p:cNvSpPr>
          <p:nvPr/>
        </p:nvSpPr>
        <p:spPr bwMode="auto">
          <a:xfrm>
            <a:off x="3922713" y="0"/>
            <a:ext cx="30003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lstStyle>
            <a:lvl1pPr defTabSz="938213">
              <a:defRPr sz="1200">
                <a:solidFill>
                  <a:schemeClr val="tx1"/>
                </a:solidFill>
                <a:latin typeface="Tahoma" charset="0"/>
              </a:defRPr>
            </a:lvl1pPr>
            <a:lvl2pPr marL="742950" indent="-285750" defTabSz="938213">
              <a:defRPr sz="1200">
                <a:solidFill>
                  <a:schemeClr val="tx1"/>
                </a:solidFill>
                <a:latin typeface="Tahoma" charset="0"/>
              </a:defRPr>
            </a:lvl2pPr>
            <a:lvl3pPr marL="1143000" indent="-228600" defTabSz="938213">
              <a:defRPr sz="1200">
                <a:solidFill>
                  <a:schemeClr val="tx1"/>
                </a:solidFill>
                <a:latin typeface="Tahoma" charset="0"/>
              </a:defRPr>
            </a:lvl3pPr>
            <a:lvl4pPr marL="1600200" indent="-228600" defTabSz="938213">
              <a:defRPr sz="1200">
                <a:solidFill>
                  <a:schemeClr val="tx1"/>
                </a:solidFill>
                <a:latin typeface="Tahoma" charset="0"/>
              </a:defRPr>
            </a:lvl4pPr>
            <a:lvl5pPr marL="2057400" indent="-228600" defTabSz="938213">
              <a:defRPr sz="1200">
                <a:solidFill>
                  <a:schemeClr val="tx1"/>
                </a:solidFill>
                <a:latin typeface="Tahoma" charset="0"/>
              </a:defRPr>
            </a:lvl5pPr>
            <a:lvl6pPr marL="2514600" indent="-228600" defTabSz="938213" eaLnBrk="0" fontAlgn="base" hangingPunct="0">
              <a:spcBef>
                <a:spcPct val="0"/>
              </a:spcBef>
              <a:spcAft>
                <a:spcPct val="0"/>
              </a:spcAft>
              <a:defRPr sz="1200">
                <a:solidFill>
                  <a:schemeClr val="tx1"/>
                </a:solidFill>
                <a:latin typeface="Tahoma" charset="0"/>
              </a:defRPr>
            </a:lvl6pPr>
            <a:lvl7pPr marL="2971800" indent="-228600" defTabSz="938213" eaLnBrk="0" fontAlgn="base" hangingPunct="0">
              <a:spcBef>
                <a:spcPct val="0"/>
              </a:spcBef>
              <a:spcAft>
                <a:spcPct val="0"/>
              </a:spcAft>
              <a:defRPr sz="1200">
                <a:solidFill>
                  <a:schemeClr val="tx1"/>
                </a:solidFill>
                <a:latin typeface="Tahoma" charset="0"/>
              </a:defRPr>
            </a:lvl7pPr>
            <a:lvl8pPr marL="3429000" indent="-228600" defTabSz="938213" eaLnBrk="0" fontAlgn="base" hangingPunct="0">
              <a:spcBef>
                <a:spcPct val="0"/>
              </a:spcBef>
              <a:spcAft>
                <a:spcPct val="0"/>
              </a:spcAft>
              <a:defRPr sz="1200">
                <a:solidFill>
                  <a:schemeClr val="tx1"/>
                </a:solidFill>
                <a:latin typeface="Tahoma" charset="0"/>
              </a:defRPr>
            </a:lvl8pPr>
            <a:lvl9pPr marL="3886200" indent="-228600" defTabSz="938213" eaLnBrk="0" fontAlgn="base" hangingPunct="0">
              <a:spcBef>
                <a:spcPct val="0"/>
              </a:spcBef>
              <a:spcAft>
                <a:spcPct val="0"/>
              </a:spcAft>
              <a:defRPr sz="1200">
                <a:solidFill>
                  <a:schemeClr val="tx1"/>
                </a:solidFill>
                <a:latin typeface="Tahoma" charset="0"/>
              </a:defRPr>
            </a:lvl9pPr>
          </a:lstStyle>
          <a:p>
            <a:pPr algn="r"/>
            <a:fld id="{AF28DBC2-1A05-EE4F-8241-BC3858030E94}" type="datetime1">
              <a:rPr lang="en-US" altLang="en-US"/>
              <a:pPr algn="r"/>
              <a:t>4/19/17</a:t>
            </a:fld>
            <a:endParaRPr lang="en-US" altLang="en-US"/>
          </a:p>
        </p:txBody>
      </p:sp>
      <p:sp>
        <p:nvSpPr>
          <p:cNvPr id="31748" name="Rectangle 7"/>
          <p:cNvSpPr txBox="1">
            <a:spLocks noGrp="1" noChangeArrowheads="1"/>
          </p:cNvSpPr>
          <p:nvPr/>
        </p:nvSpPr>
        <p:spPr bwMode="auto">
          <a:xfrm>
            <a:off x="3922713" y="8716963"/>
            <a:ext cx="30003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nchor="b"/>
          <a:lstStyle>
            <a:lvl1pPr defTabSz="938213">
              <a:defRPr sz="1200">
                <a:solidFill>
                  <a:schemeClr val="tx1"/>
                </a:solidFill>
                <a:latin typeface="Tahoma" charset="0"/>
              </a:defRPr>
            </a:lvl1pPr>
            <a:lvl2pPr marL="742950" indent="-285750" defTabSz="938213">
              <a:defRPr sz="1200">
                <a:solidFill>
                  <a:schemeClr val="tx1"/>
                </a:solidFill>
                <a:latin typeface="Tahoma" charset="0"/>
              </a:defRPr>
            </a:lvl2pPr>
            <a:lvl3pPr marL="1143000" indent="-228600" defTabSz="938213">
              <a:defRPr sz="1200">
                <a:solidFill>
                  <a:schemeClr val="tx1"/>
                </a:solidFill>
                <a:latin typeface="Tahoma" charset="0"/>
              </a:defRPr>
            </a:lvl3pPr>
            <a:lvl4pPr marL="1600200" indent="-228600" defTabSz="938213">
              <a:defRPr sz="1200">
                <a:solidFill>
                  <a:schemeClr val="tx1"/>
                </a:solidFill>
                <a:latin typeface="Tahoma" charset="0"/>
              </a:defRPr>
            </a:lvl4pPr>
            <a:lvl5pPr marL="2057400" indent="-228600" defTabSz="938213">
              <a:defRPr sz="1200">
                <a:solidFill>
                  <a:schemeClr val="tx1"/>
                </a:solidFill>
                <a:latin typeface="Tahoma" charset="0"/>
              </a:defRPr>
            </a:lvl5pPr>
            <a:lvl6pPr marL="2514600" indent="-228600" defTabSz="938213" eaLnBrk="0" fontAlgn="base" hangingPunct="0">
              <a:spcBef>
                <a:spcPct val="0"/>
              </a:spcBef>
              <a:spcAft>
                <a:spcPct val="0"/>
              </a:spcAft>
              <a:defRPr sz="1200">
                <a:solidFill>
                  <a:schemeClr val="tx1"/>
                </a:solidFill>
                <a:latin typeface="Tahoma" charset="0"/>
              </a:defRPr>
            </a:lvl6pPr>
            <a:lvl7pPr marL="2971800" indent="-228600" defTabSz="938213" eaLnBrk="0" fontAlgn="base" hangingPunct="0">
              <a:spcBef>
                <a:spcPct val="0"/>
              </a:spcBef>
              <a:spcAft>
                <a:spcPct val="0"/>
              </a:spcAft>
              <a:defRPr sz="1200">
                <a:solidFill>
                  <a:schemeClr val="tx1"/>
                </a:solidFill>
                <a:latin typeface="Tahoma" charset="0"/>
              </a:defRPr>
            </a:lvl7pPr>
            <a:lvl8pPr marL="3429000" indent="-228600" defTabSz="938213" eaLnBrk="0" fontAlgn="base" hangingPunct="0">
              <a:spcBef>
                <a:spcPct val="0"/>
              </a:spcBef>
              <a:spcAft>
                <a:spcPct val="0"/>
              </a:spcAft>
              <a:defRPr sz="1200">
                <a:solidFill>
                  <a:schemeClr val="tx1"/>
                </a:solidFill>
                <a:latin typeface="Tahoma" charset="0"/>
              </a:defRPr>
            </a:lvl8pPr>
            <a:lvl9pPr marL="3886200" indent="-228600" defTabSz="938213" eaLnBrk="0" fontAlgn="base" hangingPunct="0">
              <a:spcBef>
                <a:spcPct val="0"/>
              </a:spcBef>
              <a:spcAft>
                <a:spcPct val="0"/>
              </a:spcAft>
              <a:defRPr sz="1200">
                <a:solidFill>
                  <a:schemeClr val="tx1"/>
                </a:solidFill>
                <a:latin typeface="Tahoma" charset="0"/>
              </a:defRPr>
            </a:lvl9pPr>
          </a:lstStyle>
          <a:p>
            <a:pPr algn="r"/>
            <a:fld id="{644316E0-8672-874C-ABBB-2FCF9E3DF128}" type="slidenum">
              <a:rPr lang="en-US" altLang="en-US"/>
              <a:pPr algn="r"/>
              <a:t>10</a:t>
            </a:fld>
            <a:endParaRPr lang="en-US" altLang="en-US"/>
          </a:p>
        </p:txBody>
      </p:sp>
      <p:sp>
        <p:nvSpPr>
          <p:cNvPr id="31749" name="Rectangle 2"/>
          <p:cNvSpPr txBox="1">
            <a:spLocks noGrp="1" noChangeArrowheads="1"/>
          </p:cNvSpPr>
          <p:nvPr/>
        </p:nvSpPr>
        <p:spPr bwMode="auto">
          <a:xfrm>
            <a:off x="0" y="0"/>
            <a:ext cx="30003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lstStyle>
            <a:lvl1pPr defTabSz="938213">
              <a:defRPr sz="1200">
                <a:solidFill>
                  <a:schemeClr val="tx1"/>
                </a:solidFill>
                <a:latin typeface="Tahoma" charset="0"/>
              </a:defRPr>
            </a:lvl1pPr>
            <a:lvl2pPr marL="742950" indent="-285750" defTabSz="938213">
              <a:defRPr sz="1200">
                <a:solidFill>
                  <a:schemeClr val="tx1"/>
                </a:solidFill>
                <a:latin typeface="Tahoma" charset="0"/>
              </a:defRPr>
            </a:lvl2pPr>
            <a:lvl3pPr marL="1143000" indent="-228600" defTabSz="938213">
              <a:defRPr sz="1200">
                <a:solidFill>
                  <a:schemeClr val="tx1"/>
                </a:solidFill>
                <a:latin typeface="Tahoma" charset="0"/>
              </a:defRPr>
            </a:lvl3pPr>
            <a:lvl4pPr marL="1600200" indent="-228600" defTabSz="938213">
              <a:defRPr sz="1200">
                <a:solidFill>
                  <a:schemeClr val="tx1"/>
                </a:solidFill>
                <a:latin typeface="Tahoma" charset="0"/>
              </a:defRPr>
            </a:lvl4pPr>
            <a:lvl5pPr marL="2057400" indent="-228600" defTabSz="938213">
              <a:defRPr sz="1200">
                <a:solidFill>
                  <a:schemeClr val="tx1"/>
                </a:solidFill>
                <a:latin typeface="Tahoma" charset="0"/>
              </a:defRPr>
            </a:lvl5pPr>
            <a:lvl6pPr marL="2514600" indent="-228600" defTabSz="938213" eaLnBrk="0" fontAlgn="base" hangingPunct="0">
              <a:spcBef>
                <a:spcPct val="0"/>
              </a:spcBef>
              <a:spcAft>
                <a:spcPct val="0"/>
              </a:spcAft>
              <a:defRPr sz="1200">
                <a:solidFill>
                  <a:schemeClr val="tx1"/>
                </a:solidFill>
                <a:latin typeface="Tahoma" charset="0"/>
              </a:defRPr>
            </a:lvl6pPr>
            <a:lvl7pPr marL="2971800" indent="-228600" defTabSz="938213" eaLnBrk="0" fontAlgn="base" hangingPunct="0">
              <a:spcBef>
                <a:spcPct val="0"/>
              </a:spcBef>
              <a:spcAft>
                <a:spcPct val="0"/>
              </a:spcAft>
              <a:defRPr sz="1200">
                <a:solidFill>
                  <a:schemeClr val="tx1"/>
                </a:solidFill>
                <a:latin typeface="Tahoma" charset="0"/>
              </a:defRPr>
            </a:lvl7pPr>
            <a:lvl8pPr marL="3429000" indent="-228600" defTabSz="938213" eaLnBrk="0" fontAlgn="base" hangingPunct="0">
              <a:spcBef>
                <a:spcPct val="0"/>
              </a:spcBef>
              <a:spcAft>
                <a:spcPct val="0"/>
              </a:spcAft>
              <a:defRPr sz="1200">
                <a:solidFill>
                  <a:schemeClr val="tx1"/>
                </a:solidFill>
                <a:latin typeface="Tahoma" charset="0"/>
              </a:defRPr>
            </a:lvl8pPr>
            <a:lvl9pPr marL="3886200" indent="-228600" defTabSz="938213" eaLnBrk="0" fontAlgn="base" hangingPunct="0">
              <a:spcBef>
                <a:spcPct val="0"/>
              </a:spcBef>
              <a:spcAft>
                <a:spcPct val="0"/>
              </a:spcAft>
              <a:defRPr sz="1200">
                <a:solidFill>
                  <a:schemeClr val="tx1"/>
                </a:solidFill>
                <a:latin typeface="Tahoma" charset="0"/>
              </a:defRPr>
            </a:lvl9pPr>
          </a:lstStyle>
          <a:p>
            <a:r>
              <a:rPr lang="en-US" altLang="en-US"/>
              <a:t>Vision Facilitation Presentation</a:t>
            </a:r>
          </a:p>
        </p:txBody>
      </p:sp>
      <p:sp>
        <p:nvSpPr>
          <p:cNvPr id="31750" name="Rectangle 3"/>
          <p:cNvSpPr txBox="1">
            <a:spLocks noGrp="1" noChangeArrowheads="1"/>
          </p:cNvSpPr>
          <p:nvPr/>
        </p:nvSpPr>
        <p:spPr bwMode="auto">
          <a:xfrm>
            <a:off x="3922713" y="0"/>
            <a:ext cx="30003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lstStyle>
            <a:lvl1pPr defTabSz="938213">
              <a:defRPr sz="1200">
                <a:solidFill>
                  <a:schemeClr val="tx1"/>
                </a:solidFill>
                <a:latin typeface="Tahoma" charset="0"/>
              </a:defRPr>
            </a:lvl1pPr>
            <a:lvl2pPr marL="742950" indent="-285750" defTabSz="938213">
              <a:defRPr sz="1200">
                <a:solidFill>
                  <a:schemeClr val="tx1"/>
                </a:solidFill>
                <a:latin typeface="Tahoma" charset="0"/>
              </a:defRPr>
            </a:lvl2pPr>
            <a:lvl3pPr marL="1143000" indent="-228600" defTabSz="938213">
              <a:defRPr sz="1200">
                <a:solidFill>
                  <a:schemeClr val="tx1"/>
                </a:solidFill>
                <a:latin typeface="Tahoma" charset="0"/>
              </a:defRPr>
            </a:lvl3pPr>
            <a:lvl4pPr marL="1600200" indent="-228600" defTabSz="938213">
              <a:defRPr sz="1200">
                <a:solidFill>
                  <a:schemeClr val="tx1"/>
                </a:solidFill>
                <a:latin typeface="Tahoma" charset="0"/>
              </a:defRPr>
            </a:lvl4pPr>
            <a:lvl5pPr marL="2057400" indent="-228600" defTabSz="938213">
              <a:defRPr sz="1200">
                <a:solidFill>
                  <a:schemeClr val="tx1"/>
                </a:solidFill>
                <a:latin typeface="Tahoma" charset="0"/>
              </a:defRPr>
            </a:lvl5pPr>
            <a:lvl6pPr marL="2514600" indent="-228600" defTabSz="938213" eaLnBrk="0" fontAlgn="base" hangingPunct="0">
              <a:spcBef>
                <a:spcPct val="0"/>
              </a:spcBef>
              <a:spcAft>
                <a:spcPct val="0"/>
              </a:spcAft>
              <a:defRPr sz="1200">
                <a:solidFill>
                  <a:schemeClr val="tx1"/>
                </a:solidFill>
                <a:latin typeface="Tahoma" charset="0"/>
              </a:defRPr>
            </a:lvl6pPr>
            <a:lvl7pPr marL="2971800" indent="-228600" defTabSz="938213" eaLnBrk="0" fontAlgn="base" hangingPunct="0">
              <a:spcBef>
                <a:spcPct val="0"/>
              </a:spcBef>
              <a:spcAft>
                <a:spcPct val="0"/>
              </a:spcAft>
              <a:defRPr sz="1200">
                <a:solidFill>
                  <a:schemeClr val="tx1"/>
                </a:solidFill>
                <a:latin typeface="Tahoma" charset="0"/>
              </a:defRPr>
            </a:lvl7pPr>
            <a:lvl8pPr marL="3429000" indent="-228600" defTabSz="938213" eaLnBrk="0" fontAlgn="base" hangingPunct="0">
              <a:spcBef>
                <a:spcPct val="0"/>
              </a:spcBef>
              <a:spcAft>
                <a:spcPct val="0"/>
              </a:spcAft>
              <a:defRPr sz="1200">
                <a:solidFill>
                  <a:schemeClr val="tx1"/>
                </a:solidFill>
                <a:latin typeface="Tahoma" charset="0"/>
              </a:defRPr>
            </a:lvl8pPr>
            <a:lvl9pPr marL="3886200" indent="-228600" defTabSz="938213" eaLnBrk="0" fontAlgn="base" hangingPunct="0">
              <a:spcBef>
                <a:spcPct val="0"/>
              </a:spcBef>
              <a:spcAft>
                <a:spcPct val="0"/>
              </a:spcAft>
              <a:defRPr sz="1200">
                <a:solidFill>
                  <a:schemeClr val="tx1"/>
                </a:solidFill>
                <a:latin typeface="Tahoma" charset="0"/>
              </a:defRPr>
            </a:lvl9pPr>
          </a:lstStyle>
          <a:p>
            <a:pPr algn="r"/>
            <a:fld id="{8AD70EAF-0BAF-EE4C-84EB-37A5063AEF09}" type="datetime1">
              <a:rPr lang="en-US" altLang="en-US"/>
              <a:pPr algn="r"/>
              <a:t>4/19/17</a:t>
            </a:fld>
            <a:endParaRPr lang="en-US" altLang="en-US"/>
          </a:p>
        </p:txBody>
      </p:sp>
      <p:sp>
        <p:nvSpPr>
          <p:cNvPr id="31751" name="Rectangle 6"/>
          <p:cNvSpPr txBox="1">
            <a:spLocks noGrp="1" noChangeArrowheads="1"/>
          </p:cNvSpPr>
          <p:nvPr/>
        </p:nvSpPr>
        <p:spPr bwMode="auto">
          <a:xfrm>
            <a:off x="0" y="8716963"/>
            <a:ext cx="30003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nchor="b"/>
          <a:lstStyle>
            <a:lvl1pPr defTabSz="938213">
              <a:defRPr sz="1200">
                <a:solidFill>
                  <a:schemeClr val="tx1"/>
                </a:solidFill>
                <a:latin typeface="Tahoma" charset="0"/>
              </a:defRPr>
            </a:lvl1pPr>
            <a:lvl2pPr marL="742950" indent="-285750" defTabSz="938213">
              <a:defRPr sz="1200">
                <a:solidFill>
                  <a:schemeClr val="tx1"/>
                </a:solidFill>
                <a:latin typeface="Tahoma" charset="0"/>
              </a:defRPr>
            </a:lvl2pPr>
            <a:lvl3pPr marL="1143000" indent="-228600" defTabSz="938213">
              <a:defRPr sz="1200">
                <a:solidFill>
                  <a:schemeClr val="tx1"/>
                </a:solidFill>
                <a:latin typeface="Tahoma" charset="0"/>
              </a:defRPr>
            </a:lvl3pPr>
            <a:lvl4pPr marL="1600200" indent="-228600" defTabSz="938213">
              <a:defRPr sz="1200">
                <a:solidFill>
                  <a:schemeClr val="tx1"/>
                </a:solidFill>
                <a:latin typeface="Tahoma" charset="0"/>
              </a:defRPr>
            </a:lvl4pPr>
            <a:lvl5pPr marL="2057400" indent="-228600" defTabSz="938213">
              <a:defRPr sz="1200">
                <a:solidFill>
                  <a:schemeClr val="tx1"/>
                </a:solidFill>
                <a:latin typeface="Tahoma" charset="0"/>
              </a:defRPr>
            </a:lvl5pPr>
            <a:lvl6pPr marL="2514600" indent="-228600" defTabSz="938213" eaLnBrk="0" fontAlgn="base" hangingPunct="0">
              <a:spcBef>
                <a:spcPct val="0"/>
              </a:spcBef>
              <a:spcAft>
                <a:spcPct val="0"/>
              </a:spcAft>
              <a:defRPr sz="1200">
                <a:solidFill>
                  <a:schemeClr val="tx1"/>
                </a:solidFill>
                <a:latin typeface="Tahoma" charset="0"/>
              </a:defRPr>
            </a:lvl6pPr>
            <a:lvl7pPr marL="2971800" indent="-228600" defTabSz="938213" eaLnBrk="0" fontAlgn="base" hangingPunct="0">
              <a:spcBef>
                <a:spcPct val="0"/>
              </a:spcBef>
              <a:spcAft>
                <a:spcPct val="0"/>
              </a:spcAft>
              <a:defRPr sz="1200">
                <a:solidFill>
                  <a:schemeClr val="tx1"/>
                </a:solidFill>
                <a:latin typeface="Tahoma" charset="0"/>
              </a:defRPr>
            </a:lvl7pPr>
            <a:lvl8pPr marL="3429000" indent="-228600" defTabSz="938213" eaLnBrk="0" fontAlgn="base" hangingPunct="0">
              <a:spcBef>
                <a:spcPct val="0"/>
              </a:spcBef>
              <a:spcAft>
                <a:spcPct val="0"/>
              </a:spcAft>
              <a:defRPr sz="1200">
                <a:solidFill>
                  <a:schemeClr val="tx1"/>
                </a:solidFill>
                <a:latin typeface="Tahoma" charset="0"/>
              </a:defRPr>
            </a:lvl8pPr>
            <a:lvl9pPr marL="3886200" indent="-228600" defTabSz="938213" eaLnBrk="0" fontAlgn="base" hangingPunct="0">
              <a:spcBef>
                <a:spcPct val="0"/>
              </a:spcBef>
              <a:spcAft>
                <a:spcPct val="0"/>
              </a:spcAft>
              <a:defRPr sz="1200">
                <a:solidFill>
                  <a:schemeClr val="tx1"/>
                </a:solidFill>
                <a:latin typeface="Tahoma" charset="0"/>
              </a:defRPr>
            </a:lvl9pPr>
          </a:lstStyle>
          <a:p>
            <a:r>
              <a:rPr lang="en-US" altLang="en-US"/>
              <a:t>07-Club Planning Present V6 04-17-06</a:t>
            </a:r>
          </a:p>
        </p:txBody>
      </p:sp>
      <p:sp>
        <p:nvSpPr>
          <p:cNvPr id="31752" name="Rectangle 7"/>
          <p:cNvSpPr txBox="1">
            <a:spLocks noGrp="1" noChangeArrowheads="1"/>
          </p:cNvSpPr>
          <p:nvPr/>
        </p:nvSpPr>
        <p:spPr bwMode="auto">
          <a:xfrm>
            <a:off x="3922713" y="8716963"/>
            <a:ext cx="30003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nchor="b"/>
          <a:lstStyle>
            <a:lvl1pPr defTabSz="938213">
              <a:defRPr sz="1200">
                <a:solidFill>
                  <a:schemeClr val="tx1"/>
                </a:solidFill>
                <a:latin typeface="Tahoma" charset="0"/>
              </a:defRPr>
            </a:lvl1pPr>
            <a:lvl2pPr marL="742950" indent="-285750" defTabSz="938213">
              <a:defRPr sz="1200">
                <a:solidFill>
                  <a:schemeClr val="tx1"/>
                </a:solidFill>
                <a:latin typeface="Tahoma" charset="0"/>
              </a:defRPr>
            </a:lvl2pPr>
            <a:lvl3pPr marL="1143000" indent="-228600" defTabSz="938213">
              <a:defRPr sz="1200">
                <a:solidFill>
                  <a:schemeClr val="tx1"/>
                </a:solidFill>
                <a:latin typeface="Tahoma" charset="0"/>
              </a:defRPr>
            </a:lvl3pPr>
            <a:lvl4pPr marL="1600200" indent="-228600" defTabSz="938213">
              <a:defRPr sz="1200">
                <a:solidFill>
                  <a:schemeClr val="tx1"/>
                </a:solidFill>
                <a:latin typeface="Tahoma" charset="0"/>
              </a:defRPr>
            </a:lvl4pPr>
            <a:lvl5pPr marL="2057400" indent="-228600" defTabSz="938213">
              <a:defRPr sz="1200">
                <a:solidFill>
                  <a:schemeClr val="tx1"/>
                </a:solidFill>
                <a:latin typeface="Tahoma" charset="0"/>
              </a:defRPr>
            </a:lvl5pPr>
            <a:lvl6pPr marL="2514600" indent="-228600" defTabSz="938213" eaLnBrk="0" fontAlgn="base" hangingPunct="0">
              <a:spcBef>
                <a:spcPct val="0"/>
              </a:spcBef>
              <a:spcAft>
                <a:spcPct val="0"/>
              </a:spcAft>
              <a:defRPr sz="1200">
                <a:solidFill>
                  <a:schemeClr val="tx1"/>
                </a:solidFill>
                <a:latin typeface="Tahoma" charset="0"/>
              </a:defRPr>
            </a:lvl6pPr>
            <a:lvl7pPr marL="2971800" indent="-228600" defTabSz="938213" eaLnBrk="0" fontAlgn="base" hangingPunct="0">
              <a:spcBef>
                <a:spcPct val="0"/>
              </a:spcBef>
              <a:spcAft>
                <a:spcPct val="0"/>
              </a:spcAft>
              <a:defRPr sz="1200">
                <a:solidFill>
                  <a:schemeClr val="tx1"/>
                </a:solidFill>
                <a:latin typeface="Tahoma" charset="0"/>
              </a:defRPr>
            </a:lvl7pPr>
            <a:lvl8pPr marL="3429000" indent="-228600" defTabSz="938213" eaLnBrk="0" fontAlgn="base" hangingPunct="0">
              <a:spcBef>
                <a:spcPct val="0"/>
              </a:spcBef>
              <a:spcAft>
                <a:spcPct val="0"/>
              </a:spcAft>
              <a:defRPr sz="1200">
                <a:solidFill>
                  <a:schemeClr val="tx1"/>
                </a:solidFill>
                <a:latin typeface="Tahoma" charset="0"/>
              </a:defRPr>
            </a:lvl8pPr>
            <a:lvl9pPr marL="3886200" indent="-228600" defTabSz="938213" eaLnBrk="0" fontAlgn="base" hangingPunct="0">
              <a:spcBef>
                <a:spcPct val="0"/>
              </a:spcBef>
              <a:spcAft>
                <a:spcPct val="0"/>
              </a:spcAft>
              <a:defRPr sz="1200">
                <a:solidFill>
                  <a:schemeClr val="tx1"/>
                </a:solidFill>
                <a:latin typeface="Tahoma" charset="0"/>
              </a:defRPr>
            </a:lvl9pPr>
          </a:lstStyle>
          <a:p>
            <a:pPr algn="r"/>
            <a:fld id="{4D1CF480-EC21-5946-B74B-6AC79FD9DA7A}" type="slidenum">
              <a:rPr lang="en-US" altLang="en-US"/>
              <a:pPr algn="r"/>
              <a:t>10</a:t>
            </a:fld>
            <a:endParaRPr lang="en-US" altLang="en-US"/>
          </a:p>
        </p:txBody>
      </p:sp>
      <p:sp>
        <p:nvSpPr>
          <p:cNvPr id="31753" name="Rectangle 2"/>
          <p:cNvSpPr>
            <a:spLocks noGrp="1" noRot="1" noChangeAspect="1" noChangeArrowheads="1" noTextEdit="1"/>
          </p:cNvSpPr>
          <p:nvPr>
            <p:ph type="sldImg"/>
          </p:nvPr>
        </p:nvSpPr>
        <p:spPr>
          <a:ln/>
        </p:spPr>
      </p:sp>
      <p:sp>
        <p:nvSpPr>
          <p:cNvPr id="3175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4" tIns="45981" rIns="91964" bIns="45981"/>
          <a:lstStyle/>
          <a:p>
            <a:pPr eaLnBrk="1" hangingPunct="1"/>
            <a:r>
              <a:rPr lang="en-US" altLang="en-US">
                <a:latin typeface="Times New Roman" charset="0"/>
              </a:rPr>
              <a:t>Continuity from year to year in our programs and services is what makes our organization strong.  With a multiple year plan, club members are more able to know “what is going on”.  The plan crosses over the change in leadership.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charset="0"/>
              </a:defRPr>
            </a:lvl1pPr>
            <a:lvl2pPr marL="725488" indent="-277813" defTabSz="911225">
              <a:spcBef>
                <a:spcPct val="30000"/>
              </a:spcBef>
              <a:defRPr kumimoji="1" sz="1200">
                <a:solidFill>
                  <a:schemeClr val="tx1"/>
                </a:solidFill>
                <a:latin typeface="Times New Roman" charset="0"/>
              </a:defRPr>
            </a:lvl2pPr>
            <a:lvl3pPr marL="1116013" indent="-222250" defTabSz="911225">
              <a:spcBef>
                <a:spcPct val="30000"/>
              </a:spcBef>
              <a:defRPr kumimoji="1" sz="1200">
                <a:solidFill>
                  <a:schemeClr val="tx1"/>
                </a:solidFill>
                <a:latin typeface="Times New Roman" charset="0"/>
              </a:defRPr>
            </a:lvl3pPr>
            <a:lvl4pPr marL="1563688" indent="-222250" defTabSz="911225">
              <a:spcBef>
                <a:spcPct val="30000"/>
              </a:spcBef>
              <a:defRPr kumimoji="1" sz="1200">
                <a:solidFill>
                  <a:schemeClr val="tx1"/>
                </a:solidFill>
                <a:latin typeface="Times New Roman" charset="0"/>
              </a:defRPr>
            </a:lvl4pPr>
            <a:lvl5pPr marL="2009775" indent="-222250" defTabSz="911225">
              <a:spcBef>
                <a:spcPct val="30000"/>
              </a:spcBef>
              <a:defRPr kumimoji="1" sz="1200">
                <a:solidFill>
                  <a:schemeClr val="tx1"/>
                </a:solidFill>
                <a:latin typeface="Times New Roman" charset="0"/>
              </a:defRPr>
            </a:lvl5pPr>
            <a:lvl6pPr marL="2466975" indent="-222250" defTabSz="911225" eaLnBrk="0" fontAlgn="base" hangingPunct="0">
              <a:spcBef>
                <a:spcPct val="30000"/>
              </a:spcBef>
              <a:spcAft>
                <a:spcPct val="0"/>
              </a:spcAft>
              <a:defRPr kumimoji="1" sz="1200">
                <a:solidFill>
                  <a:schemeClr val="tx1"/>
                </a:solidFill>
                <a:latin typeface="Times New Roman" charset="0"/>
              </a:defRPr>
            </a:lvl6pPr>
            <a:lvl7pPr marL="2924175" indent="-222250" defTabSz="911225" eaLnBrk="0" fontAlgn="base" hangingPunct="0">
              <a:spcBef>
                <a:spcPct val="30000"/>
              </a:spcBef>
              <a:spcAft>
                <a:spcPct val="0"/>
              </a:spcAft>
              <a:defRPr kumimoji="1" sz="1200">
                <a:solidFill>
                  <a:schemeClr val="tx1"/>
                </a:solidFill>
                <a:latin typeface="Times New Roman" charset="0"/>
              </a:defRPr>
            </a:lvl7pPr>
            <a:lvl8pPr marL="3381375" indent="-222250" defTabSz="911225" eaLnBrk="0" fontAlgn="base" hangingPunct="0">
              <a:spcBef>
                <a:spcPct val="30000"/>
              </a:spcBef>
              <a:spcAft>
                <a:spcPct val="0"/>
              </a:spcAft>
              <a:defRPr kumimoji="1" sz="1200">
                <a:solidFill>
                  <a:schemeClr val="tx1"/>
                </a:solidFill>
                <a:latin typeface="Times New Roman" charset="0"/>
              </a:defRPr>
            </a:lvl8pPr>
            <a:lvl9pPr marL="3838575" indent="-222250"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pPr>
            <a:r>
              <a:rPr kumimoji="0" lang="en-US" altLang="en-US">
                <a:latin typeface="Tahoma" charset="0"/>
              </a:rPr>
              <a:t>Vision Facilitation Presentation</a:t>
            </a:r>
          </a:p>
        </p:txBody>
      </p:sp>
      <p:sp>
        <p:nvSpPr>
          <p:cNvPr id="3379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charset="0"/>
              </a:defRPr>
            </a:lvl1pPr>
            <a:lvl2pPr marL="725488" indent="-277813" defTabSz="911225">
              <a:spcBef>
                <a:spcPct val="30000"/>
              </a:spcBef>
              <a:defRPr kumimoji="1" sz="1200">
                <a:solidFill>
                  <a:schemeClr val="tx1"/>
                </a:solidFill>
                <a:latin typeface="Times New Roman" charset="0"/>
              </a:defRPr>
            </a:lvl2pPr>
            <a:lvl3pPr marL="1116013" indent="-222250" defTabSz="911225">
              <a:spcBef>
                <a:spcPct val="30000"/>
              </a:spcBef>
              <a:defRPr kumimoji="1" sz="1200">
                <a:solidFill>
                  <a:schemeClr val="tx1"/>
                </a:solidFill>
                <a:latin typeface="Times New Roman" charset="0"/>
              </a:defRPr>
            </a:lvl3pPr>
            <a:lvl4pPr marL="1563688" indent="-222250" defTabSz="911225">
              <a:spcBef>
                <a:spcPct val="30000"/>
              </a:spcBef>
              <a:defRPr kumimoji="1" sz="1200">
                <a:solidFill>
                  <a:schemeClr val="tx1"/>
                </a:solidFill>
                <a:latin typeface="Times New Roman" charset="0"/>
              </a:defRPr>
            </a:lvl4pPr>
            <a:lvl5pPr marL="2009775" indent="-222250" defTabSz="911225">
              <a:spcBef>
                <a:spcPct val="30000"/>
              </a:spcBef>
              <a:defRPr kumimoji="1" sz="1200">
                <a:solidFill>
                  <a:schemeClr val="tx1"/>
                </a:solidFill>
                <a:latin typeface="Times New Roman" charset="0"/>
              </a:defRPr>
            </a:lvl5pPr>
            <a:lvl6pPr marL="2466975" indent="-222250" defTabSz="911225" eaLnBrk="0" fontAlgn="base" hangingPunct="0">
              <a:spcBef>
                <a:spcPct val="30000"/>
              </a:spcBef>
              <a:spcAft>
                <a:spcPct val="0"/>
              </a:spcAft>
              <a:defRPr kumimoji="1" sz="1200">
                <a:solidFill>
                  <a:schemeClr val="tx1"/>
                </a:solidFill>
                <a:latin typeface="Times New Roman" charset="0"/>
              </a:defRPr>
            </a:lvl6pPr>
            <a:lvl7pPr marL="2924175" indent="-222250" defTabSz="911225" eaLnBrk="0" fontAlgn="base" hangingPunct="0">
              <a:spcBef>
                <a:spcPct val="30000"/>
              </a:spcBef>
              <a:spcAft>
                <a:spcPct val="0"/>
              </a:spcAft>
              <a:defRPr kumimoji="1" sz="1200">
                <a:solidFill>
                  <a:schemeClr val="tx1"/>
                </a:solidFill>
                <a:latin typeface="Times New Roman" charset="0"/>
              </a:defRPr>
            </a:lvl7pPr>
            <a:lvl8pPr marL="3381375" indent="-222250" defTabSz="911225" eaLnBrk="0" fontAlgn="base" hangingPunct="0">
              <a:spcBef>
                <a:spcPct val="30000"/>
              </a:spcBef>
              <a:spcAft>
                <a:spcPct val="0"/>
              </a:spcAft>
              <a:defRPr kumimoji="1" sz="1200">
                <a:solidFill>
                  <a:schemeClr val="tx1"/>
                </a:solidFill>
                <a:latin typeface="Times New Roman" charset="0"/>
              </a:defRPr>
            </a:lvl8pPr>
            <a:lvl9pPr marL="3838575" indent="-222250"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pPr>
            <a:fld id="{51802822-9373-D148-AE33-A7A13283DD62}" type="datetime1">
              <a:rPr kumimoji="0" lang="en-US" altLang="en-US">
                <a:latin typeface="Tahoma" charset="0"/>
              </a:rPr>
              <a:pPr>
                <a:spcBef>
                  <a:spcPct val="0"/>
                </a:spcBef>
              </a:pPr>
              <a:t>4/19/17</a:t>
            </a:fld>
            <a:endParaRPr kumimoji="0" lang="en-US" altLang="en-US">
              <a:latin typeface="Tahoma" charset="0"/>
            </a:endParaRPr>
          </a:p>
        </p:txBody>
      </p:sp>
      <p:sp>
        <p:nvSpPr>
          <p:cNvPr id="33795" name="Rectangle 3"/>
          <p:cNvSpPr txBox="1">
            <a:spLocks noGrp="1" noChangeArrowheads="1"/>
          </p:cNvSpPr>
          <p:nvPr/>
        </p:nvSpPr>
        <p:spPr bwMode="auto">
          <a:xfrm>
            <a:off x="388620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F387F5DE-52CA-1447-8CFB-45C331D7DB26}" type="datetime1">
              <a:rPr kumimoji="0" lang="en-US" altLang="en-US">
                <a:latin typeface="Tahoma" charset="0"/>
              </a:rPr>
              <a:pPr algn="r" eaLnBrk="1" hangingPunct="1">
                <a:spcBef>
                  <a:spcPct val="0"/>
                </a:spcBef>
              </a:pPr>
              <a:t>4/19/17</a:t>
            </a:fld>
            <a:endParaRPr kumimoji="0" lang="en-US" altLang="en-US">
              <a:latin typeface="Tahoma" charset="0"/>
            </a:endParaRPr>
          </a:p>
        </p:txBody>
      </p:sp>
      <p:sp>
        <p:nvSpPr>
          <p:cNvPr id="33796" name="Rectangle 7"/>
          <p:cNvSpPr txBox="1">
            <a:spLocks noGrp="1" noChangeArrowheads="1"/>
          </p:cNvSpPr>
          <p:nvPr/>
        </p:nvSpPr>
        <p:spPr bwMode="auto">
          <a:xfrm>
            <a:off x="388620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A0B5A7F5-C931-A641-A28E-FCABF214DBFB}" type="slidenum">
              <a:rPr kumimoji="0" lang="en-US" altLang="en-US">
                <a:latin typeface="Tahoma" charset="0"/>
              </a:rPr>
              <a:pPr algn="r" eaLnBrk="1" hangingPunct="1">
                <a:spcBef>
                  <a:spcPct val="0"/>
                </a:spcBef>
              </a:pPr>
              <a:t>11</a:t>
            </a:fld>
            <a:endParaRPr kumimoji="0" lang="en-US" altLang="en-US">
              <a:latin typeface="Tahoma" charset="0"/>
            </a:endParaRPr>
          </a:p>
        </p:txBody>
      </p:sp>
      <p:sp>
        <p:nvSpPr>
          <p:cNvPr id="33797" name="Rectangle 2"/>
          <p:cNvSpPr txBox="1">
            <a:spLocks noGrp="1"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r>
              <a:rPr kumimoji="0" lang="en-US" altLang="en-US">
                <a:latin typeface="Tahoma" charset="0"/>
              </a:rPr>
              <a:t>Vision Facilitation Presentation</a:t>
            </a:r>
          </a:p>
        </p:txBody>
      </p:sp>
      <p:sp>
        <p:nvSpPr>
          <p:cNvPr id="33798" name="Rectangle 3"/>
          <p:cNvSpPr txBox="1">
            <a:spLocks noGrp="1" noChangeArrowheads="1"/>
          </p:cNvSpPr>
          <p:nvPr/>
        </p:nvSpPr>
        <p:spPr bwMode="auto">
          <a:xfrm>
            <a:off x="388620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F12267FF-9153-A346-82A2-F78F3DDF9E94}" type="datetime1">
              <a:rPr kumimoji="0" lang="en-US" altLang="en-US">
                <a:latin typeface="Tahoma" charset="0"/>
              </a:rPr>
              <a:pPr algn="r" eaLnBrk="1" hangingPunct="1">
                <a:spcBef>
                  <a:spcPct val="0"/>
                </a:spcBef>
              </a:pPr>
              <a:t>4/19/17</a:t>
            </a:fld>
            <a:endParaRPr kumimoji="0" lang="en-US" altLang="en-US">
              <a:latin typeface="Tahoma" charset="0"/>
            </a:endParaRPr>
          </a:p>
        </p:txBody>
      </p:sp>
      <p:sp>
        <p:nvSpPr>
          <p:cNvPr id="33799" name="Rectangle 6"/>
          <p:cNvSpPr txBox="1">
            <a:spLocks noGrp="1" noChangeArrowheads="1"/>
          </p:cNvSpPr>
          <p:nvPr/>
        </p:nvSpPr>
        <p:spPr bwMode="auto">
          <a:xfrm>
            <a:off x="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eaLnBrk="1" hangingPunct="1">
              <a:spcBef>
                <a:spcPct val="0"/>
              </a:spcBef>
            </a:pPr>
            <a:r>
              <a:rPr kumimoji="0" lang="en-US" altLang="en-US">
                <a:latin typeface="Tahoma" charset="0"/>
              </a:rPr>
              <a:t>07-Club Planning Present V6 04-17-06</a:t>
            </a:r>
          </a:p>
        </p:txBody>
      </p:sp>
      <p:sp>
        <p:nvSpPr>
          <p:cNvPr id="33800" name="Rectangle 7"/>
          <p:cNvSpPr txBox="1">
            <a:spLocks noGrp="1" noChangeArrowheads="1"/>
          </p:cNvSpPr>
          <p:nvPr/>
        </p:nvSpPr>
        <p:spPr bwMode="auto">
          <a:xfrm>
            <a:off x="3886200" y="865505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nchor="b"/>
          <a:lstStyle>
            <a:lvl1pPr defTabSz="931863">
              <a:spcBef>
                <a:spcPct val="30000"/>
              </a:spcBef>
              <a:defRPr kumimoji="1" sz="1200">
                <a:solidFill>
                  <a:schemeClr val="tx1"/>
                </a:solidFill>
                <a:latin typeface="Times New Roman" charset="0"/>
              </a:defRPr>
            </a:lvl1pPr>
            <a:lvl2pPr marL="742950" indent="-285750" defTabSz="931863">
              <a:spcBef>
                <a:spcPct val="30000"/>
              </a:spcBef>
              <a:defRPr kumimoji="1" sz="1200">
                <a:solidFill>
                  <a:schemeClr val="tx1"/>
                </a:solidFill>
                <a:latin typeface="Times New Roman" charset="0"/>
              </a:defRPr>
            </a:lvl2pPr>
            <a:lvl3pPr marL="1143000" indent="-228600" defTabSz="931863">
              <a:spcBef>
                <a:spcPct val="30000"/>
              </a:spcBef>
              <a:defRPr kumimoji="1" sz="1200">
                <a:solidFill>
                  <a:schemeClr val="tx1"/>
                </a:solidFill>
                <a:latin typeface="Times New Roman" charset="0"/>
              </a:defRPr>
            </a:lvl3pPr>
            <a:lvl4pPr marL="1600200" indent="-228600" defTabSz="931863">
              <a:spcBef>
                <a:spcPct val="30000"/>
              </a:spcBef>
              <a:defRPr kumimoji="1" sz="1200">
                <a:solidFill>
                  <a:schemeClr val="tx1"/>
                </a:solidFill>
                <a:latin typeface="Times New Roman" charset="0"/>
              </a:defRPr>
            </a:lvl4pPr>
            <a:lvl5pPr marL="2057400" indent="-228600" defTabSz="931863">
              <a:spcBef>
                <a:spcPct val="30000"/>
              </a:spcBef>
              <a:defRPr kumimoji="1" sz="1200">
                <a:solidFill>
                  <a:schemeClr val="tx1"/>
                </a:solidFill>
                <a:latin typeface="Times New Roman" charset="0"/>
              </a:defRPr>
            </a:lvl5pPr>
            <a:lvl6pPr marL="2514600" indent="-228600" defTabSz="931863" eaLnBrk="0" fontAlgn="base" hangingPunct="0">
              <a:spcBef>
                <a:spcPct val="30000"/>
              </a:spcBef>
              <a:spcAft>
                <a:spcPct val="0"/>
              </a:spcAft>
              <a:defRPr kumimoji="1" sz="1200">
                <a:solidFill>
                  <a:schemeClr val="tx1"/>
                </a:solidFill>
                <a:latin typeface="Times New Roman" charset="0"/>
              </a:defRPr>
            </a:lvl6pPr>
            <a:lvl7pPr marL="2971800" indent="-228600" defTabSz="931863" eaLnBrk="0" fontAlgn="base" hangingPunct="0">
              <a:spcBef>
                <a:spcPct val="30000"/>
              </a:spcBef>
              <a:spcAft>
                <a:spcPct val="0"/>
              </a:spcAft>
              <a:defRPr kumimoji="1" sz="1200">
                <a:solidFill>
                  <a:schemeClr val="tx1"/>
                </a:solidFill>
                <a:latin typeface="Times New Roman" charset="0"/>
              </a:defRPr>
            </a:lvl7pPr>
            <a:lvl8pPr marL="3429000" indent="-228600" defTabSz="931863" eaLnBrk="0" fontAlgn="base" hangingPunct="0">
              <a:spcBef>
                <a:spcPct val="30000"/>
              </a:spcBef>
              <a:spcAft>
                <a:spcPct val="0"/>
              </a:spcAft>
              <a:defRPr kumimoji="1" sz="1200">
                <a:solidFill>
                  <a:schemeClr val="tx1"/>
                </a:solidFill>
                <a:latin typeface="Times New Roman" charset="0"/>
              </a:defRPr>
            </a:lvl8pPr>
            <a:lvl9pPr marL="3886200" indent="-228600" defTabSz="931863" eaLnBrk="0" fontAlgn="base" hangingPunct="0">
              <a:spcBef>
                <a:spcPct val="30000"/>
              </a:spcBef>
              <a:spcAft>
                <a:spcPct val="0"/>
              </a:spcAft>
              <a:defRPr kumimoji="1" sz="1200">
                <a:solidFill>
                  <a:schemeClr val="tx1"/>
                </a:solidFill>
                <a:latin typeface="Times New Roman" charset="0"/>
              </a:defRPr>
            </a:lvl9pPr>
          </a:lstStyle>
          <a:p>
            <a:pPr algn="r" eaLnBrk="1" hangingPunct="1">
              <a:spcBef>
                <a:spcPct val="0"/>
              </a:spcBef>
            </a:pPr>
            <a:fld id="{D33AFCE1-DA4E-0342-8C1A-6F73E646A31B}" type="slidenum">
              <a:rPr kumimoji="0" lang="en-US" altLang="en-US">
                <a:latin typeface="Tahoma" charset="0"/>
              </a:rPr>
              <a:pPr algn="r" eaLnBrk="1" hangingPunct="1">
                <a:spcBef>
                  <a:spcPct val="0"/>
                </a:spcBef>
              </a:pPr>
              <a:t>11</a:t>
            </a:fld>
            <a:endParaRPr kumimoji="0" lang="en-US" altLang="en-US">
              <a:latin typeface="Tahoma" charset="0"/>
            </a:endParaRPr>
          </a:p>
        </p:txBody>
      </p:sp>
      <p:sp>
        <p:nvSpPr>
          <p:cNvPr id="33801" name="Rectangle 2"/>
          <p:cNvSpPr>
            <a:spLocks noGrp="1" noRot="1" noChangeAspect="1" noChangeArrowheads="1" noTextEdit="1"/>
          </p:cNvSpPr>
          <p:nvPr>
            <p:ph type="sldImg"/>
          </p:nvPr>
        </p:nvSpPr>
        <p:spPr>
          <a:ln/>
        </p:spPr>
      </p:sp>
      <p:sp>
        <p:nvSpPr>
          <p:cNvPr id="3380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5" tIns="45612" rIns="91225" bIns="45612"/>
          <a:lstStyle/>
          <a:p>
            <a:pPr eaLnBrk="1" hangingPunct="1"/>
            <a:r>
              <a:rPr lang="en-US" altLang="en-US">
                <a:latin typeface="Times New Roman" charset="0"/>
              </a:rPr>
              <a:t>Through the Club Leadership Plan effective clubs are able to…    (Talk about how participating at the District level has impacted your professional development, possibly learning skills that you might not otherwise have had.)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charset="0"/>
              </a:rPr>
              <a:t>Let’s be clear.  Rotary happens here, in (town).  The role of the District and Rotary International is support your efforts and connect you to other Rotarians.</a:t>
            </a:r>
          </a:p>
        </p:txBody>
      </p:sp>
      <p:sp>
        <p:nvSpPr>
          <p:cNvPr id="35843"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25488" indent="-277813" defTabSz="911225">
              <a:defRPr sz="1200">
                <a:solidFill>
                  <a:schemeClr val="tx1"/>
                </a:solidFill>
                <a:latin typeface="Tahoma" charset="0"/>
              </a:defRPr>
            </a:lvl2pPr>
            <a:lvl3pPr marL="1116013" indent="-222250" defTabSz="911225">
              <a:defRPr sz="1200">
                <a:solidFill>
                  <a:schemeClr val="tx1"/>
                </a:solidFill>
                <a:latin typeface="Tahoma" charset="0"/>
              </a:defRPr>
            </a:lvl3pPr>
            <a:lvl4pPr marL="1563688" indent="-222250" defTabSz="911225">
              <a:defRPr sz="1200">
                <a:solidFill>
                  <a:schemeClr val="tx1"/>
                </a:solidFill>
                <a:latin typeface="Tahoma" charset="0"/>
              </a:defRPr>
            </a:lvl4pPr>
            <a:lvl5pPr marL="2009775" indent="-222250" defTabSz="911225">
              <a:defRPr sz="1200">
                <a:solidFill>
                  <a:schemeClr val="tx1"/>
                </a:solidFill>
                <a:latin typeface="Tahoma" charset="0"/>
              </a:defRPr>
            </a:lvl5pPr>
            <a:lvl6pPr marL="2466975" indent="-222250" defTabSz="911225" eaLnBrk="0" fontAlgn="base" hangingPunct="0">
              <a:spcBef>
                <a:spcPct val="0"/>
              </a:spcBef>
              <a:spcAft>
                <a:spcPct val="0"/>
              </a:spcAft>
              <a:defRPr sz="1200">
                <a:solidFill>
                  <a:schemeClr val="tx1"/>
                </a:solidFill>
                <a:latin typeface="Tahoma" charset="0"/>
              </a:defRPr>
            </a:lvl6pPr>
            <a:lvl7pPr marL="2924175" indent="-222250" defTabSz="911225" eaLnBrk="0" fontAlgn="base" hangingPunct="0">
              <a:spcBef>
                <a:spcPct val="0"/>
              </a:spcBef>
              <a:spcAft>
                <a:spcPct val="0"/>
              </a:spcAft>
              <a:defRPr sz="1200">
                <a:solidFill>
                  <a:schemeClr val="tx1"/>
                </a:solidFill>
                <a:latin typeface="Tahoma" charset="0"/>
              </a:defRPr>
            </a:lvl7pPr>
            <a:lvl8pPr marL="3381375" indent="-222250" defTabSz="911225" eaLnBrk="0" fontAlgn="base" hangingPunct="0">
              <a:spcBef>
                <a:spcPct val="0"/>
              </a:spcBef>
              <a:spcAft>
                <a:spcPct val="0"/>
              </a:spcAft>
              <a:defRPr sz="1200">
                <a:solidFill>
                  <a:schemeClr val="tx1"/>
                </a:solidFill>
                <a:latin typeface="Tahoma" charset="0"/>
              </a:defRPr>
            </a:lvl8pPr>
            <a:lvl9pPr marL="3838575" indent="-222250" defTabSz="911225" eaLnBrk="0" fontAlgn="base" hangingPunct="0">
              <a:spcBef>
                <a:spcPct val="0"/>
              </a:spcBef>
              <a:spcAft>
                <a:spcPct val="0"/>
              </a:spcAft>
              <a:defRPr sz="1200">
                <a:solidFill>
                  <a:schemeClr val="tx1"/>
                </a:solidFill>
                <a:latin typeface="Tahoma" charset="0"/>
              </a:defRPr>
            </a:lvl9pPr>
          </a:lstStyle>
          <a:p>
            <a:fld id="{7906E6A2-1E56-2D45-BDFD-AE1C082DE364}" type="datetime1">
              <a:rPr lang="en-US" altLang="en-US"/>
              <a:pPr/>
              <a:t>4/19/17</a:t>
            </a:fld>
            <a:endParaRPr lang="en-US" altLang="en-US"/>
          </a:p>
        </p:txBody>
      </p:sp>
      <p:sp>
        <p:nvSpPr>
          <p:cNvPr id="35844"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25488" indent="-277813" defTabSz="911225">
              <a:defRPr sz="1200">
                <a:solidFill>
                  <a:schemeClr val="tx1"/>
                </a:solidFill>
                <a:latin typeface="Tahoma" charset="0"/>
              </a:defRPr>
            </a:lvl2pPr>
            <a:lvl3pPr marL="1116013" indent="-222250" defTabSz="911225">
              <a:defRPr sz="1200">
                <a:solidFill>
                  <a:schemeClr val="tx1"/>
                </a:solidFill>
                <a:latin typeface="Tahoma" charset="0"/>
              </a:defRPr>
            </a:lvl3pPr>
            <a:lvl4pPr marL="1563688" indent="-222250" defTabSz="911225">
              <a:defRPr sz="1200">
                <a:solidFill>
                  <a:schemeClr val="tx1"/>
                </a:solidFill>
                <a:latin typeface="Tahoma" charset="0"/>
              </a:defRPr>
            </a:lvl4pPr>
            <a:lvl5pPr marL="2009775" indent="-222250" defTabSz="911225">
              <a:defRPr sz="1200">
                <a:solidFill>
                  <a:schemeClr val="tx1"/>
                </a:solidFill>
                <a:latin typeface="Tahoma" charset="0"/>
              </a:defRPr>
            </a:lvl5pPr>
            <a:lvl6pPr marL="2466975" indent="-222250" defTabSz="911225" eaLnBrk="0" fontAlgn="base" hangingPunct="0">
              <a:spcBef>
                <a:spcPct val="0"/>
              </a:spcBef>
              <a:spcAft>
                <a:spcPct val="0"/>
              </a:spcAft>
              <a:defRPr sz="1200">
                <a:solidFill>
                  <a:schemeClr val="tx1"/>
                </a:solidFill>
                <a:latin typeface="Tahoma" charset="0"/>
              </a:defRPr>
            </a:lvl6pPr>
            <a:lvl7pPr marL="2924175" indent="-222250" defTabSz="911225" eaLnBrk="0" fontAlgn="base" hangingPunct="0">
              <a:spcBef>
                <a:spcPct val="0"/>
              </a:spcBef>
              <a:spcAft>
                <a:spcPct val="0"/>
              </a:spcAft>
              <a:defRPr sz="1200">
                <a:solidFill>
                  <a:schemeClr val="tx1"/>
                </a:solidFill>
                <a:latin typeface="Tahoma" charset="0"/>
              </a:defRPr>
            </a:lvl7pPr>
            <a:lvl8pPr marL="3381375" indent="-222250" defTabSz="911225" eaLnBrk="0" fontAlgn="base" hangingPunct="0">
              <a:spcBef>
                <a:spcPct val="0"/>
              </a:spcBef>
              <a:spcAft>
                <a:spcPct val="0"/>
              </a:spcAft>
              <a:defRPr sz="1200">
                <a:solidFill>
                  <a:schemeClr val="tx1"/>
                </a:solidFill>
                <a:latin typeface="Tahoma" charset="0"/>
              </a:defRPr>
            </a:lvl8pPr>
            <a:lvl9pPr marL="3838575" indent="-222250" defTabSz="911225" eaLnBrk="0" fontAlgn="base" hangingPunct="0">
              <a:spcBef>
                <a:spcPct val="0"/>
              </a:spcBef>
              <a:spcAft>
                <a:spcPct val="0"/>
              </a:spcAft>
              <a:defRPr sz="1200">
                <a:solidFill>
                  <a:schemeClr val="tx1"/>
                </a:solidFill>
                <a:latin typeface="Tahoma" charset="0"/>
              </a:defRPr>
            </a:lvl9pPr>
          </a:lstStyle>
          <a:p>
            <a:fld id="{26164331-3284-FE47-B5B0-4BFEFAC6B406}" type="slidenum">
              <a:rPr lang="en-US" altLang="en-US"/>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ln/>
        </p:spPr>
      </p:sp>
      <p:sp>
        <p:nvSpPr>
          <p:cNvPr id="378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charset="0"/>
              </a:rPr>
              <a:t>Rotary has developed the Club Leadership Plan to assist Rotary clubs with their planning.  Step one of the plan is decide where your club wants to be in 3-5 years.  Step two is to create a plan.</a:t>
            </a:r>
          </a:p>
        </p:txBody>
      </p:sp>
      <p:sp>
        <p:nvSpPr>
          <p:cNvPr id="37891"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88F65ED3-2B7B-6243-8FC2-133AA2FB4A29}" type="datetime1">
              <a:rPr lang="en-US" altLang="en-US"/>
              <a:pPr/>
              <a:t>4/19/17</a:t>
            </a:fld>
            <a:endParaRPr lang="en-US" altLang="en-US"/>
          </a:p>
        </p:txBody>
      </p:sp>
      <p:sp>
        <p:nvSpPr>
          <p:cNvPr id="37892"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0C5F4DB4-0802-BE40-AA51-34704CC4862F}" type="slidenum">
              <a:rPr lang="en-US" altLang="en-US"/>
              <a:pPr/>
              <a:t>13</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a:ln/>
        </p:spPr>
      </p:sp>
      <p:sp>
        <p:nvSpPr>
          <p:cNvPr id="399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charset="0"/>
              </a:rPr>
              <a:t>Ask yourself this question….is your club vibrant? Do guests feel welcomed and excited when they attend?  Do your members feel like they can’t miss a meeting?  (and any other questions you deem appropriate).  With a strong plan that is relevant to your community, and activity occurring to complete the projects, your club bubbles with accomplishments.</a:t>
            </a:r>
          </a:p>
        </p:txBody>
      </p:sp>
      <p:sp>
        <p:nvSpPr>
          <p:cNvPr id="39939"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E7E46704-B48B-C24D-A224-9F29F0C41E53}" type="datetime1">
              <a:rPr lang="en-US" altLang="en-US"/>
              <a:pPr/>
              <a:t>4/19/17</a:t>
            </a:fld>
            <a:endParaRPr lang="en-US" altLang="en-US"/>
          </a:p>
        </p:txBody>
      </p:sp>
      <p:sp>
        <p:nvSpPr>
          <p:cNvPr id="39940"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defRPr sz="1200">
                <a:solidFill>
                  <a:schemeClr val="tx1"/>
                </a:solidFill>
                <a:latin typeface="Tahoma" charset="0"/>
              </a:defRPr>
            </a:lvl1pPr>
            <a:lvl2pPr marL="742950" indent="-285750" defTabSz="911225">
              <a:defRPr sz="1200">
                <a:solidFill>
                  <a:schemeClr val="tx1"/>
                </a:solidFill>
                <a:latin typeface="Tahoma" charset="0"/>
              </a:defRPr>
            </a:lvl2pPr>
            <a:lvl3pPr marL="1143000" indent="-228600" defTabSz="911225">
              <a:defRPr sz="1200">
                <a:solidFill>
                  <a:schemeClr val="tx1"/>
                </a:solidFill>
                <a:latin typeface="Tahoma" charset="0"/>
              </a:defRPr>
            </a:lvl3pPr>
            <a:lvl4pPr marL="1600200" indent="-228600" defTabSz="911225">
              <a:defRPr sz="1200">
                <a:solidFill>
                  <a:schemeClr val="tx1"/>
                </a:solidFill>
                <a:latin typeface="Tahoma" charset="0"/>
              </a:defRPr>
            </a:lvl4pPr>
            <a:lvl5pPr marL="2057400" indent="-228600" defTabSz="911225">
              <a:defRPr sz="1200">
                <a:solidFill>
                  <a:schemeClr val="tx1"/>
                </a:solidFill>
                <a:latin typeface="Tahoma" charset="0"/>
              </a:defRPr>
            </a:lvl5pPr>
            <a:lvl6pPr marL="2514600" indent="-228600" defTabSz="911225" eaLnBrk="0" fontAlgn="base" hangingPunct="0">
              <a:spcBef>
                <a:spcPct val="0"/>
              </a:spcBef>
              <a:spcAft>
                <a:spcPct val="0"/>
              </a:spcAft>
              <a:defRPr sz="1200">
                <a:solidFill>
                  <a:schemeClr val="tx1"/>
                </a:solidFill>
                <a:latin typeface="Tahoma" charset="0"/>
              </a:defRPr>
            </a:lvl6pPr>
            <a:lvl7pPr marL="2971800" indent="-228600" defTabSz="911225" eaLnBrk="0" fontAlgn="base" hangingPunct="0">
              <a:spcBef>
                <a:spcPct val="0"/>
              </a:spcBef>
              <a:spcAft>
                <a:spcPct val="0"/>
              </a:spcAft>
              <a:defRPr sz="1200">
                <a:solidFill>
                  <a:schemeClr val="tx1"/>
                </a:solidFill>
                <a:latin typeface="Tahoma" charset="0"/>
              </a:defRPr>
            </a:lvl7pPr>
            <a:lvl8pPr marL="3429000" indent="-228600" defTabSz="911225" eaLnBrk="0" fontAlgn="base" hangingPunct="0">
              <a:spcBef>
                <a:spcPct val="0"/>
              </a:spcBef>
              <a:spcAft>
                <a:spcPct val="0"/>
              </a:spcAft>
              <a:defRPr sz="1200">
                <a:solidFill>
                  <a:schemeClr val="tx1"/>
                </a:solidFill>
                <a:latin typeface="Tahoma" charset="0"/>
              </a:defRPr>
            </a:lvl8pPr>
            <a:lvl9pPr marL="3886200" indent="-228600" defTabSz="911225" eaLnBrk="0" fontAlgn="base" hangingPunct="0">
              <a:spcBef>
                <a:spcPct val="0"/>
              </a:spcBef>
              <a:spcAft>
                <a:spcPct val="0"/>
              </a:spcAft>
              <a:defRPr sz="1200">
                <a:solidFill>
                  <a:schemeClr val="tx1"/>
                </a:solidFill>
                <a:latin typeface="Tahoma" charset="0"/>
              </a:defRPr>
            </a:lvl9pPr>
          </a:lstStyle>
          <a:p>
            <a:fld id="{4AC6FD04-20DA-5F4A-B5DC-F0EB08FBECDF}" type="slidenum">
              <a:rPr lang="en-US" altLang="en-US"/>
              <a:pPr/>
              <a:t>14</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p:spPr>
        <p:txBody>
          <a:bodyPr/>
          <a:lstStyle/>
          <a:p>
            <a:r>
              <a:rPr lang="en-US" altLang="en-US" sz="2400" b="1" dirty="0">
                <a:latin typeface="Arial" charset="0"/>
                <a:ea typeface="Arial" charset="0"/>
                <a:cs typeface="Arial" charset="0"/>
              </a:rPr>
              <a:t>We celebrate the individuality of our 34,500 Rotary Clubs….EACH with their own unique culture and delivery style.  More Lutherans</a:t>
            </a:r>
            <a:r>
              <a:rPr lang="en-US" altLang="en-US" sz="2400" b="1" dirty="0" smtClean="0">
                <a:latin typeface="Arial" charset="0"/>
                <a:ea typeface="Arial" charset="0"/>
                <a:cs typeface="Arial" charset="0"/>
              </a:rPr>
              <a:t>!</a:t>
            </a:r>
          </a:p>
          <a:p>
            <a:r>
              <a:rPr kumimoji="1" lang="en-US" sz="1200" b="0" i="0" kern="1200" dirty="0" smtClean="0">
                <a:solidFill>
                  <a:schemeClr val="tx1"/>
                </a:solidFill>
                <a:effectLst/>
                <a:latin typeface="Times New Roman" pitchFamily="18" charset="0"/>
                <a:ea typeface="+mn-ea"/>
                <a:cs typeface="+mn-cs"/>
              </a:rPr>
              <a:t>The </a:t>
            </a:r>
            <a:r>
              <a:rPr kumimoji="1" lang="en-US" sz="1200" b="1" i="0" kern="1200" dirty="0" smtClean="0">
                <a:solidFill>
                  <a:schemeClr val="tx1"/>
                </a:solidFill>
                <a:effectLst/>
                <a:latin typeface="Times New Roman" pitchFamily="18" charset="0"/>
                <a:ea typeface="+mn-ea"/>
                <a:cs typeface="+mn-cs"/>
              </a:rPr>
              <a:t>Delphi method</a:t>
            </a:r>
            <a:r>
              <a:rPr kumimoji="1" lang="en-US" sz="1200" b="0" i="0" kern="1200" dirty="0" smtClean="0">
                <a:solidFill>
                  <a:schemeClr val="tx1"/>
                </a:solidFill>
                <a:effectLst/>
                <a:latin typeface="Times New Roman" pitchFamily="18" charset="0"/>
                <a:ea typeface="+mn-ea"/>
                <a:cs typeface="+mn-cs"/>
              </a:rPr>
              <a:t> </a:t>
            </a:r>
            <a:endParaRPr lang="en-US" altLang="en-US" sz="2400" b="1" dirty="0">
              <a:latin typeface="Arial" charset="0"/>
              <a:ea typeface="Arial" charset="0"/>
              <a:cs typeface="Arial" charset="0"/>
            </a:endParaRPr>
          </a:p>
        </p:txBody>
      </p:sp>
      <p:sp>
        <p:nvSpPr>
          <p:cNvPr id="32772" name="Date Placeholder 3"/>
          <p:cNvSpPr>
            <a:spLocks noGrp="1"/>
          </p:cNvSpPr>
          <p:nvPr>
            <p:ph type="dt" sz="quarter" idx="1"/>
          </p:nvPr>
        </p:nvSpPr>
        <p:spPr>
          <a:noFill/>
        </p:spPr>
        <p:txBody>
          <a:bodyPr/>
          <a:lstStyle>
            <a:lvl1pPr defTabSz="911225">
              <a:defRPr sz="1200">
                <a:solidFill>
                  <a:schemeClr val="tx1"/>
                </a:solidFill>
                <a:latin typeface="Tahoma" charset="0"/>
                <a:ea typeface="Arial" charset="0"/>
                <a:cs typeface="Arial" charset="0"/>
              </a:defRPr>
            </a:lvl1pPr>
            <a:lvl2pPr marL="742950" indent="-285750" defTabSz="911225">
              <a:defRPr sz="1200">
                <a:solidFill>
                  <a:schemeClr val="tx1"/>
                </a:solidFill>
                <a:latin typeface="Tahoma" charset="0"/>
                <a:ea typeface="Arial" charset="0"/>
                <a:cs typeface="Arial" charset="0"/>
              </a:defRPr>
            </a:lvl2pPr>
            <a:lvl3pPr marL="1143000" indent="-228600" defTabSz="911225">
              <a:defRPr sz="1200">
                <a:solidFill>
                  <a:schemeClr val="tx1"/>
                </a:solidFill>
                <a:latin typeface="Tahoma" charset="0"/>
                <a:ea typeface="Arial" charset="0"/>
                <a:cs typeface="Arial" charset="0"/>
              </a:defRPr>
            </a:lvl3pPr>
            <a:lvl4pPr marL="1600200" indent="-228600" defTabSz="911225">
              <a:defRPr sz="1200">
                <a:solidFill>
                  <a:schemeClr val="tx1"/>
                </a:solidFill>
                <a:latin typeface="Tahoma" charset="0"/>
                <a:ea typeface="Arial" charset="0"/>
                <a:cs typeface="Arial" charset="0"/>
              </a:defRPr>
            </a:lvl4pPr>
            <a:lvl5pPr marL="2057400" indent="-228600" defTabSz="911225">
              <a:defRPr sz="1200">
                <a:solidFill>
                  <a:schemeClr val="tx1"/>
                </a:solidFill>
                <a:latin typeface="Tahoma" charset="0"/>
                <a:ea typeface="Arial" charset="0"/>
                <a:cs typeface="Arial" charset="0"/>
              </a:defRPr>
            </a:lvl5pPr>
            <a:lvl6pPr marL="2514600" indent="-228600" defTabSz="911225"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defTabSz="911225"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defTabSz="911225"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defTabSz="911225" eaLnBrk="0" fontAlgn="base" hangingPunct="0">
              <a:spcBef>
                <a:spcPct val="0"/>
              </a:spcBef>
              <a:spcAft>
                <a:spcPct val="0"/>
              </a:spcAft>
              <a:defRPr sz="1200">
                <a:solidFill>
                  <a:schemeClr val="tx1"/>
                </a:solidFill>
                <a:latin typeface="Tahoma" charset="0"/>
                <a:ea typeface="Arial" charset="0"/>
                <a:cs typeface="Arial" charset="0"/>
              </a:defRPr>
            </a:lvl9pPr>
          </a:lstStyle>
          <a:p>
            <a:fld id="{72A65817-F5B9-2540-865A-B2E070620F80}" type="datetime1">
              <a:rPr lang="en-US" altLang="en-US" sz="1300"/>
              <a:pPr/>
              <a:t>4/19/17</a:t>
            </a:fld>
            <a:endParaRPr lang="en-US" altLang="en-US" sz="1300"/>
          </a:p>
        </p:txBody>
      </p:sp>
      <p:sp>
        <p:nvSpPr>
          <p:cNvPr id="32773" name="Slide Number Placeholder 4"/>
          <p:cNvSpPr>
            <a:spLocks noGrp="1"/>
          </p:cNvSpPr>
          <p:nvPr>
            <p:ph type="sldNum" sz="quarter" idx="5"/>
          </p:nvPr>
        </p:nvSpPr>
        <p:spPr>
          <a:noFill/>
        </p:spPr>
        <p:txBody>
          <a:bodyPr/>
          <a:lstStyle>
            <a:lvl1pPr defTabSz="911225">
              <a:defRPr sz="1200">
                <a:solidFill>
                  <a:schemeClr val="tx1"/>
                </a:solidFill>
                <a:latin typeface="Tahoma" charset="0"/>
                <a:ea typeface="Arial" charset="0"/>
                <a:cs typeface="Arial" charset="0"/>
              </a:defRPr>
            </a:lvl1pPr>
            <a:lvl2pPr marL="742950" indent="-285750" defTabSz="911225">
              <a:defRPr sz="1200">
                <a:solidFill>
                  <a:schemeClr val="tx1"/>
                </a:solidFill>
                <a:latin typeface="Tahoma" charset="0"/>
                <a:ea typeface="Arial" charset="0"/>
                <a:cs typeface="Arial" charset="0"/>
              </a:defRPr>
            </a:lvl2pPr>
            <a:lvl3pPr marL="1143000" indent="-228600" defTabSz="911225">
              <a:defRPr sz="1200">
                <a:solidFill>
                  <a:schemeClr val="tx1"/>
                </a:solidFill>
                <a:latin typeface="Tahoma" charset="0"/>
                <a:ea typeface="Arial" charset="0"/>
                <a:cs typeface="Arial" charset="0"/>
              </a:defRPr>
            </a:lvl3pPr>
            <a:lvl4pPr marL="1600200" indent="-228600" defTabSz="911225">
              <a:defRPr sz="1200">
                <a:solidFill>
                  <a:schemeClr val="tx1"/>
                </a:solidFill>
                <a:latin typeface="Tahoma" charset="0"/>
                <a:ea typeface="Arial" charset="0"/>
                <a:cs typeface="Arial" charset="0"/>
              </a:defRPr>
            </a:lvl4pPr>
            <a:lvl5pPr marL="2057400" indent="-228600" defTabSz="911225">
              <a:defRPr sz="1200">
                <a:solidFill>
                  <a:schemeClr val="tx1"/>
                </a:solidFill>
                <a:latin typeface="Tahoma" charset="0"/>
                <a:ea typeface="Arial" charset="0"/>
                <a:cs typeface="Arial" charset="0"/>
              </a:defRPr>
            </a:lvl5pPr>
            <a:lvl6pPr marL="2514600" indent="-228600" defTabSz="911225"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defTabSz="911225"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defTabSz="911225"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defTabSz="911225" eaLnBrk="0" fontAlgn="base" hangingPunct="0">
              <a:spcBef>
                <a:spcPct val="0"/>
              </a:spcBef>
              <a:spcAft>
                <a:spcPct val="0"/>
              </a:spcAft>
              <a:defRPr sz="1200">
                <a:solidFill>
                  <a:schemeClr val="tx1"/>
                </a:solidFill>
                <a:latin typeface="Tahoma" charset="0"/>
                <a:ea typeface="Arial" charset="0"/>
                <a:cs typeface="Arial" charset="0"/>
              </a:defRPr>
            </a:lvl9pPr>
          </a:lstStyle>
          <a:p>
            <a:fld id="{669DD47F-6547-D946-BF07-954BE92A5E73}" type="slidenum">
              <a:rPr lang="en-US" altLang="en-US" sz="1300"/>
              <a:pPr/>
              <a:t>15</a:t>
            </a:fld>
            <a:endParaRPr lang="en-US" altLang="en-US" sz="1300"/>
          </a:p>
        </p:txBody>
      </p:sp>
    </p:spTree>
    <p:extLst>
      <p:ext uri="{BB962C8B-B14F-4D97-AF65-F5344CB8AC3E}">
        <p14:creationId xmlns:p14="http://schemas.microsoft.com/office/powerpoint/2010/main" val="1728933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60413" indent="-292100" defTabSz="931863">
              <a:defRPr sz="1200">
                <a:solidFill>
                  <a:schemeClr val="tx1"/>
                </a:solidFill>
                <a:latin typeface="Tahoma" charset="0"/>
              </a:defRPr>
            </a:lvl2pPr>
            <a:lvl3pPr marL="1169988" indent="-233363" defTabSz="931863">
              <a:defRPr sz="1200">
                <a:solidFill>
                  <a:schemeClr val="tx1"/>
                </a:solidFill>
                <a:latin typeface="Tahoma" charset="0"/>
              </a:defRPr>
            </a:lvl3pPr>
            <a:lvl4pPr marL="1638300" indent="-233363" defTabSz="931863">
              <a:defRPr sz="1200">
                <a:solidFill>
                  <a:schemeClr val="tx1"/>
                </a:solidFill>
                <a:latin typeface="Tahoma" charset="0"/>
              </a:defRPr>
            </a:lvl4pPr>
            <a:lvl5pPr marL="2106613" indent="-233363" defTabSz="931863">
              <a:defRPr sz="1200">
                <a:solidFill>
                  <a:schemeClr val="tx1"/>
                </a:solidFill>
                <a:latin typeface="Tahoma" charset="0"/>
              </a:defRPr>
            </a:lvl5pPr>
            <a:lvl6pPr marL="2563813" indent="-233363" defTabSz="931863" eaLnBrk="0" fontAlgn="base" hangingPunct="0">
              <a:spcBef>
                <a:spcPct val="0"/>
              </a:spcBef>
              <a:spcAft>
                <a:spcPct val="0"/>
              </a:spcAft>
              <a:defRPr sz="1200">
                <a:solidFill>
                  <a:schemeClr val="tx1"/>
                </a:solidFill>
                <a:latin typeface="Tahoma" charset="0"/>
              </a:defRPr>
            </a:lvl6pPr>
            <a:lvl7pPr marL="3021013" indent="-233363" defTabSz="931863" eaLnBrk="0" fontAlgn="base" hangingPunct="0">
              <a:spcBef>
                <a:spcPct val="0"/>
              </a:spcBef>
              <a:spcAft>
                <a:spcPct val="0"/>
              </a:spcAft>
              <a:defRPr sz="1200">
                <a:solidFill>
                  <a:schemeClr val="tx1"/>
                </a:solidFill>
                <a:latin typeface="Tahoma" charset="0"/>
              </a:defRPr>
            </a:lvl7pPr>
            <a:lvl8pPr marL="3478213" indent="-233363" defTabSz="931863" eaLnBrk="0" fontAlgn="base" hangingPunct="0">
              <a:spcBef>
                <a:spcPct val="0"/>
              </a:spcBef>
              <a:spcAft>
                <a:spcPct val="0"/>
              </a:spcAft>
              <a:defRPr sz="1200">
                <a:solidFill>
                  <a:schemeClr val="tx1"/>
                </a:solidFill>
                <a:latin typeface="Tahoma" charset="0"/>
              </a:defRPr>
            </a:lvl8pPr>
            <a:lvl9pPr marL="3935413" indent="-233363" defTabSz="931863" eaLnBrk="0" fontAlgn="base" hangingPunct="0">
              <a:spcBef>
                <a:spcPct val="0"/>
              </a:spcBef>
              <a:spcAft>
                <a:spcPct val="0"/>
              </a:spcAft>
              <a:defRPr sz="1200">
                <a:solidFill>
                  <a:schemeClr val="tx1"/>
                </a:solidFill>
                <a:latin typeface="Tahoma" charset="0"/>
              </a:defRPr>
            </a:lvl9pPr>
          </a:lstStyle>
          <a:p>
            <a:fld id="{B1DCBA03-682A-7840-965D-09E94B458F0C}" type="datetime1">
              <a:rPr lang="en-US" altLang="en-US" sz="1300">
                <a:ea typeface="Arial" charset="0"/>
                <a:cs typeface="Arial" charset="0"/>
              </a:rPr>
              <a:pPr/>
              <a:t>4/19/17</a:t>
            </a:fld>
            <a:endParaRPr lang="en-US" altLang="en-US" sz="1300">
              <a:ea typeface="Arial" charset="0"/>
              <a:cs typeface="Arial" charset="0"/>
            </a:endParaRPr>
          </a:p>
        </p:txBody>
      </p:sp>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Tahoma" charset="0"/>
              </a:defRPr>
            </a:lvl1pPr>
            <a:lvl2pPr marL="760413" indent="-292100" defTabSz="931863">
              <a:defRPr sz="1200">
                <a:solidFill>
                  <a:schemeClr val="tx1"/>
                </a:solidFill>
                <a:latin typeface="Tahoma" charset="0"/>
              </a:defRPr>
            </a:lvl2pPr>
            <a:lvl3pPr marL="1169988" indent="-233363" defTabSz="931863">
              <a:defRPr sz="1200">
                <a:solidFill>
                  <a:schemeClr val="tx1"/>
                </a:solidFill>
                <a:latin typeface="Tahoma" charset="0"/>
              </a:defRPr>
            </a:lvl3pPr>
            <a:lvl4pPr marL="1638300" indent="-233363" defTabSz="931863">
              <a:defRPr sz="1200">
                <a:solidFill>
                  <a:schemeClr val="tx1"/>
                </a:solidFill>
                <a:latin typeface="Tahoma" charset="0"/>
              </a:defRPr>
            </a:lvl4pPr>
            <a:lvl5pPr marL="2106613" indent="-233363" defTabSz="931863">
              <a:defRPr sz="1200">
                <a:solidFill>
                  <a:schemeClr val="tx1"/>
                </a:solidFill>
                <a:latin typeface="Tahoma" charset="0"/>
              </a:defRPr>
            </a:lvl5pPr>
            <a:lvl6pPr marL="2563813" indent="-233363" defTabSz="931863" eaLnBrk="0" fontAlgn="base" hangingPunct="0">
              <a:spcBef>
                <a:spcPct val="0"/>
              </a:spcBef>
              <a:spcAft>
                <a:spcPct val="0"/>
              </a:spcAft>
              <a:defRPr sz="1200">
                <a:solidFill>
                  <a:schemeClr val="tx1"/>
                </a:solidFill>
                <a:latin typeface="Tahoma" charset="0"/>
              </a:defRPr>
            </a:lvl6pPr>
            <a:lvl7pPr marL="3021013" indent="-233363" defTabSz="931863" eaLnBrk="0" fontAlgn="base" hangingPunct="0">
              <a:spcBef>
                <a:spcPct val="0"/>
              </a:spcBef>
              <a:spcAft>
                <a:spcPct val="0"/>
              </a:spcAft>
              <a:defRPr sz="1200">
                <a:solidFill>
                  <a:schemeClr val="tx1"/>
                </a:solidFill>
                <a:latin typeface="Tahoma" charset="0"/>
              </a:defRPr>
            </a:lvl7pPr>
            <a:lvl8pPr marL="3478213" indent="-233363" defTabSz="931863" eaLnBrk="0" fontAlgn="base" hangingPunct="0">
              <a:spcBef>
                <a:spcPct val="0"/>
              </a:spcBef>
              <a:spcAft>
                <a:spcPct val="0"/>
              </a:spcAft>
              <a:defRPr sz="1200">
                <a:solidFill>
                  <a:schemeClr val="tx1"/>
                </a:solidFill>
                <a:latin typeface="Tahoma" charset="0"/>
              </a:defRPr>
            </a:lvl8pPr>
            <a:lvl9pPr marL="3935413" indent="-233363" defTabSz="931863" eaLnBrk="0" fontAlgn="base" hangingPunct="0">
              <a:spcBef>
                <a:spcPct val="0"/>
              </a:spcBef>
              <a:spcAft>
                <a:spcPct val="0"/>
              </a:spcAft>
              <a:defRPr sz="1200">
                <a:solidFill>
                  <a:schemeClr val="tx1"/>
                </a:solidFill>
                <a:latin typeface="Tahoma" charset="0"/>
              </a:defRPr>
            </a:lvl9pPr>
          </a:lstStyle>
          <a:p>
            <a:fld id="{1E946335-6C2C-4C4F-BF57-492AFB38640C}" type="slidenum">
              <a:rPr lang="en-US" altLang="en-US" sz="1300">
                <a:ea typeface="Arial" charset="0"/>
                <a:cs typeface="Arial" charset="0"/>
              </a:rPr>
              <a:pPr/>
              <a:t>16</a:t>
            </a:fld>
            <a:endParaRPr lang="en-US" altLang="en-US" sz="1300">
              <a:ea typeface="Arial" charset="0"/>
              <a:cs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kumimoji="1" lang="en-US" sz="1200" b="0" i="0" kern="1200" dirty="0" err="1" smtClean="0">
                <a:solidFill>
                  <a:schemeClr val="tx1"/>
                </a:solidFill>
                <a:effectLst/>
                <a:latin typeface="Times New Roman" pitchFamily="18" charset="0"/>
                <a:ea typeface="+mn-ea"/>
                <a:cs typeface="+mn-cs"/>
              </a:rPr>
              <a:t>Klubbtjänst</a:t>
            </a:r>
            <a:endParaRPr kumimoji="1" lang="en-US" sz="1200" b="0" i="0" kern="1200" dirty="0" smtClean="0">
              <a:solidFill>
                <a:schemeClr val="tx1"/>
              </a:solidFill>
              <a:effectLst/>
              <a:latin typeface="Times New Roman" pitchFamily="18" charset="0"/>
              <a:ea typeface="+mn-ea"/>
              <a:cs typeface="+mn-cs"/>
            </a:endParaRPr>
          </a:p>
          <a:p>
            <a:pPr fontAlgn="base"/>
            <a:r>
              <a:rPr kumimoji="1" lang="en-US" sz="1200" b="0" i="0" kern="1200" dirty="0" err="1" smtClean="0">
                <a:solidFill>
                  <a:schemeClr val="tx1"/>
                </a:solidFill>
                <a:effectLst/>
                <a:latin typeface="Times New Roman" pitchFamily="18" charset="0"/>
                <a:ea typeface="+mn-ea"/>
                <a:cs typeface="+mn-cs"/>
              </a:rPr>
              <a:t>Yrkestjänst</a:t>
            </a:r>
            <a:endParaRPr kumimoji="1" lang="en-US" sz="1200" b="0" i="0" kern="1200" dirty="0" smtClean="0">
              <a:solidFill>
                <a:schemeClr val="tx1"/>
              </a:solidFill>
              <a:effectLst/>
              <a:latin typeface="Times New Roman" pitchFamily="18" charset="0"/>
              <a:ea typeface="+mn-ea"/>
              <a:cs typeface="+mn-cs"/>
            </a:endParaRPr>
          </a:p>
          <a:p>
            <a:pPr fontAlgn="base"/>
            <a:r>
              <a:rPr kumimoji="1" lang="en-US" sz="1200" b="0" i="0" kern="1200" dirty="0" err="1" smtClean="0">
                <a:solidFill>
                  <a:schemeClr val="tx1"/>
                </a:solidFill>
                <a:effectLst/>
                <a:latin typeface="Times New Roman" pitchFamily="18" charset="0"/>
                <a:ea typeface="+mn-ea"/>
                <a:cs typeface="+mn-cs"/>
              </a:rPr>
              <a:t>Samhällstjänst</a:t>
            </a:r>
            <a:endParaRPr kumimoji="1" lang="en-US" sz="1200" b="0" i="0" kern="1200" dirty="0" smtClean="0">
              <a:solidFill>
                <a:schemeClr val="tx1"/>
              </a:solidFill>
              <a:effectLst/>
              <a:latin typeface="Times New Roman" pitchFamily="18" charset="0"/>
              <a:ea typeface="+mn-ea"/>
              <a:cs typeface="+mn-cs"/>
            </a:endParaRPr>
          </a:p>
          <a:p>
            <a:pPr fontAlgn="base"/>
            <a:r>
              <a:rPr kumimoji="1" lang="en-US" sz="1200" b="0" i="0" kern="1200" dirty="0" err="1" smtClean="0">
                <a:solidFill>
                  <a:schemeClr val="tx1"/>
                </a:solidFill>
                <a:effectLst/>
                <a:latin typeface="Times New Roman" pitchFamily="18" charset="0"/>
                <a:ea typeface="+mn-ea"/>
                <a:cs typeface="+mn-cs"/>
              </a:rPr>
              <a:t>Internationell</a:t>
            </a:r>
            <a:r>
              <a:rPr kumimoji="1" lang="en-US" sz="1200" b="0" i="0" kern="1200" dirty="0" smtClean="0">
                <a:solidFill>
                  <a:schemeClr val="tx1"/>
                </a:solidFill>
                <a:effectLst/>
                <a:latin typeface="Times New Roman" pitchFamily="18" charset="0"/>
                <a:ea typeface="+mn-ea"/>
                <a:cs typeface="+mn-cs"/>
              </a:rPr>
              <a:t> </a:t>
            </a:r>
            <a:r>
              <a:rPr kumimoji="1" lang="en-US" sz="1200" b="0" i="0" kern="1200" dirty="0" err="1" smtClean="0">
                <a:solidFill>
                  <a:schemeClr val="tx1"/>
                </a:solidFill>
                <a:effectLst/>
                <a:latin typeface="Times New Roman" pitchFamily="18" charset="0"/>
                <a:ea typeface="+mn-ea"/>
                <a:cs typeface="+mn-cs"/>
              </a:rPr>
              <a:t>tjänst</a:t>
            </a:r>
            <a:endParaRPr kumimoji="1" lang="en-US" sz="1200" b="0" i="0" kern="1200" dirty="0" smtClean="0">
              <a:solidFill>
                <a:schemeClr val="tx1"/>
              </a:solidFill>
              <a:effectLst/>
              <a:latin typeface="Times New Roman" pitchFamily="18" charset="0"/>
              <a:ea typeface="+mn-ea"/>
              <a:cs typeface="+mn-cs"/>
            </a:endParaRPr>
          </a:p>
          <a:p>
            <a:pPr fontAlgn="base"/>
            <a:r>
              <a:rPr kumimoji="1" lang="en-US" sz="1200" b="0" i="0" kern="1200" dirty="0" smtClean="0">
                <a:solidFill>
                  <a:schemeClr val="tx1"/>
                </a:solidFill>
                <a:effectLst/>
                <a:latin typeface="Times New Roman" pitchFamily="18" charset="0"/>
                <a:ea typeface="+mn-ea"/>
                <a:cs typeface="+mn-cs"/>
              </a:rPr>
              <a:t>Nya </a:t>
            </a:r>
            <a:r>
              <a:rPr kumimoji="1" lang="en-US" sz="1200" b="0" i="0" kern="1200" dirty="0" err="1" smtClean="0">
                <a:solidFill>
                  <a:schemeClr val="tx1"/>
                </a:solidFill>
                <a:effectLst/>
                <a:latin typeface="Times New Roman" pitchFamily="18" charset="0"/>
                <a:ea typeface="+mn-ea"/>
                <a:cs typeface="+mn-cs"/>
              </a:rPr>
              <a:t>generationer</a:t>
            </a:r>
            <a:r>
              <a:rPr kumimoji="1" lang="en-US" sz="1200" b="0" i="0" kern="1200" dirty="0" smtClean="0">
                <a:solidFill>
                  <a:schemeClr val="tx1"/>
                </a:solidFill>
                <a:effectLst/>
                <a:latin typeface="Times New Roman" pitchFamily="18" charset="0"/>
                <a:ea typeface="+mn-ea"/>
                <a:cs typeface="+mn-cs"/>
              </a:rPr>
              <a:t>/</a:t>
            </a:r>
            <a:r>
              <a:rPr kumimoji="1" lang="en-US" sz="1200" b="0" i="0" kern="1200" dirty="0" err="1" smtClean="0">
                <a:solidFill>
                  <a:schemeClr val="tx1"/>
                </a:solidFill>
                <a:effectLst/>
                <a:latin typeface="Times New Roman" pitchFamily="18" charset="0"/>
                <a:ea typeface="+mn-ea"/>
                <a:cs typeface="+mn-cs"/>
              </a:rPr>
              <a:t>Ungdomstjänst</a:t>
            </a:r>
            <a:endParaRPr kumimoji="1" lang="en-US" sz="1200" b="0" i="0" kern="1200" dirty="0" smtClean="0">
              <a:solidFill>
                <a:schemeClr val="tx1"/>
              </a:solidFill>
              <a:effectLst/>
              <a:latin typeface="Times New Roman" pitchFamily="18" charset="0"/>
              <a:ea typeface="+mn-ea"/>
              <a:cs typeface="+mn-cs"/>
            </a:endParaRPr>
          </a:p>
          <a:p>
            <a:endParaRPr lang="en-US" dirty="0"/>
          </a:p>
        </p:txBody>
      </p:sp>
      <p:sp>
        <p:nvSpPr>
          <p:cNvPr id="4" name="Date Placeholder 3"/>
          <p:cNvSpPr>
            <a:spLocks noGrp="1"/>
          </p:cNvSpPr>
          <p:nvPr>
            <p:ph type="dt" idx="10"/>
          </p:nvPr>
        </p:nvSpPr>
        <p:spPr/>
        <p:txBody>
          <a:bodyPr/>
          <a:lstStyle/>
          <a:p>
            <a:pPr>
              <a:defRPr/>
            </a:pPr>
            <a:fld id="{AFBE96AE-8A7D-344B-8B7F-745FE45EA328}" type="datetime1">
              <a:rPr lang="en-US" smtClean="0"/>
              <a:pPr>
                <a:defRPr/>
              </a:pPr>
              <a:t>4/19/17</a:t>
            </a:fld>
            <a:endParaRPr lang="en-US"/>
          </a:p>
        </p:txBody>
      </p:sp>
      <p:sp>
        <p:nvSpPr>
          <p:cNvPr id="5" name="Slide Number Placeholder 4"/>
          <p:cNvSpPr>
            <a:spLocks noGrp="1"/>
          </p:cNvSpPr>
          <p:nvPr>
            <p:ph type="sldNum" sz="quarter" idx="11"/>
          </p:nvPr>
        </p:nvSpPr>
        <p:spPr/>
        <p:txBody>
          <a:bodyPr/>
          <a:lstStyle/>
          <a:p>
            <a:pPr>
              <a:defRPr/>
            </a:pPr>
            <a:fld id="{49BA2261-6B9D-3448-B86F-C5EB2DF50B5C}" type="slidenum">
              <a:rPr lang="en-US" altLang="en-US" smtClean="0"/>
              <a:pPr>
                <a:defRPr/>
              </a:pPr>
              <a:t>17</a:t>
            </a:fld>
            <a:endParaRPr lang="en-US" altLang="en-US"/>
          </a:p>
        </p:txBody>
      </p:sp>
    </p:spTree>
    <p:extLst>
      <p:ext uri="{BB962C8B-B14F-4D97-AF65-F5344CB8AC3E}">
        <p14:creationId xmlns:p14="http://schemas.microsoft.com/office/powerpoint/2010/main" val="262632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05AC7908-DA73-0848-8433-49493B829190}" type="datetime1">
              <a:rPr lang="en-US" altLang="en-US" sz="1300"/>
              <a:pPr/>
              <a:t>4/19/17</a:t>
            </a:fld>
            <a:endParaRPr lang="en-US" altLang="en-US" sz="1300"/>
          </a:p>
        </p:txBody>
      </p:sp>
      <p:sp>
        <p:nvSpPr>
          <p:cNvPr id="54275" name="Rectangle 7"/>
          <p:cNvSpPr>
            <a:spLocks noGrp="1" noChangeArrowheads="1"/>
          </p:cNvSpPr>
          <p:nvPr>
            <p:ph type="sldNum" sz="quarter" idx="5"/>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85CFDF26-8C03-A040-BB39-9DD771A73A18}" type="slidenum">
              <a:rPr lang="en-US" altLang="en-US" sz="1300"/>
              <a:pPr/>
              <a:t>18</a:t>
            </a:fld>
            <a:endParaRPr lang="en-US" altLang="en-US" sz="1300"/>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noFill/>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053203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dt" sz="quarter" idx="1"/>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7F7A4F0A-EFF1-ED4D-835D-822ED904A939}" type="datetime1">
              <a:rPr lang="en-US" altLang="en-US" sz="1300"/>
              <a:pPr/>
              <a:t>4/19/17</a:t>
            </a:fld>
            <a:endParaRPr lang="en-US" altLang="en-US" sz="1300"/>
          </a:p>
        </p:txBody>
      </p:sp>
      <p:sp>
        <p:nvSpPr>
          <p:cNvPr id="56323" name="Rectangle 7"/>
          <p:cNvSpPr>
            <a:spLocks noGrp="1" noChangeArrowheads="1"/>
          </p:cNvSpPr>
          <p:nvPr>
            <p:ph type="sldNum" sz="quarter" idx="5"/>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259D9BA9-3674-7B4E-9DAB-30CF3060F8E3}" type="slidenum">
              <a:rPr lang="en-US" altLang="en-US" sz="1300"/>
              <a:pPr/>
              <a:t>19</a:t>
            </a:fld>
            <a:endParaRPr lang="en-US" altLang="en-US" sz="1300"/>
          </a:p>
        </p:txBody>
      </p:sp>
      <p:sp>
        <p:nvSpPr>
          <p:cNvPr id="56324" name="Rectangle 2"/>
          <p:cNvSpPr>
            <a:spLocks noGrp="1" noRot="1" noChangeAspect="1" noChangeArrowheads="1" noTextEdit="1"/>
          </p:cNvSpPr>
          <p:nvPr>
            <p:ph type="sldImg"/>
          </p:nvPr>
        </p:nvSpPr>
        <p:spPr>
          <a:ln/>
        </p:spPr>
      </p:sp>
      <p:sp>
        <p:nvSpPr>
          <p:cNvPr id="56325" name="Rectangle 3"/>
          <p:cNvSpPr>
            <a:spLocks noGrp="1" noChangeArrowheads="1"/>
          </p:cNvSpPr>
          <p:nvPr>
            <p:ph type="body" idx="1"/>
          </p:nvPr>
        </p:nvSpPr>
        <p:spPr>
          <a:noFill/>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68915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dt" sz="quarter" idx="1"/>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C1BE9C17-496D-9A49-8BB1-E0AE324C97B3}" type="datetime1">
              <a:rPr lang="en-US" altLang="en-US" sz="1300"/>
              <a:pPr/>
              <a:t>4/19/17</a:t>
            </a:fld>
            <a:endParaRPr lang="en-US" altLang="en-US" sz="1300"/>
          </a:p>
        </p:txBody>
      </p:sp>
      <p:sp>
        <p:nvSpPr>
          <p:cNvPr id="58371" name="Rectangle 7"/>
          <p:cNvSpPr>
            <a:spLocks noGrp="1" noChangeArrowheads="1"/>
          </p:cNvSpPr>
          <p:nvPr>
            <p:ph type="sldNum" sz="quarter" idx="5"/>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43E9F762-794E-2044-B1D1-02F70AC7D306}" type="slidenum">
              <a:rPr lang="en-US" altLang="en-US" sz="1300"/>
              <a:pPr/>
              <a:t>20</a:t>
            </a:fld>
            <a:endParaRPr lang="en-US" altLang="en-US" sz="1300"/>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997564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A9B51B11-66CC-DE49-94AC-88D9E37361D6}" type="datetime1">
              <a:rPr lang="en-US" altLang="en-US" sz="1300"/>
              <a:pPr/>
              <a:t>4/19/17</a:t>
            </a:fld>
            <a:endParaRPr lang="en-US" altLang="en-US" sz="1300"/>
          </a:p>
        </p:txBody>
      </p:sp>
      <p:sp>
        <p:nvSpPr>
          <p:cNvPr id="60419" name="Rectangle 7"/>
          <p:cNvSpPr>
            <a:spLocks noGrp="1" noChangeArrowheads="1"/>
          </p:cNvSpPr>
          <p:nvPr>
            <p:ph type="sldNum" sz="quarter" idx="5"/>
          </p:nvPr>
        </p:nvSpPr>
        <p:spPr>
          <a:noFill/>
        </p:spPr>
        <p:txBody>
          <a:bodyPr/>
          <a:lstStyle>
            <a:lvl1pPr defTabSz="931863">
              <a:defRPr sz="1200">
                <a:solidFill>
                  <a:schemeClr val="tx1"/>
                </a:solidFill>
                <a:latin typeface="Tahoma" charset="0"/>
                <a:ea typeface="Arial" charset="0"/>
                <a:cs typeface="Arial" charset="0"/>
              </a:defRPr>
            </a:lvl1pPr>
            <a:lvl2pPr marL="760413" indent="-292100" defTabSz="931863">
              <a:defRPr sz="1200">
                <a:solidFill>
                  <a:schemeClr val="tx1"/>
                </a:solidFill>
                <a:latin typeface="Tahoma" charset="0"/>
                <a:ea typeface="Arial" charset="0"/>
                <a:cs typeface="Arial" charset="0"/>
              </a:defRPr>
            </a:lvl2pPr>
            <a:lvl3pPr marL="1169988" indent="-233363" defTabSz="931863">
              <a:defRPr sz="1200">
                <a:solidFill>
                  <a:schemeClr val="tx1"/>
                </a:solidFill>
                <a:latin typeface="Tahoma" charset="0"/>
                <a:ea typeface="Arial" charset="0"/>
                <a:cs typeface="Arial" charset="0"/>
              </a:defRPr>
            </a:lvl3pPr>
            <a:lvl4pPr marL="1638300" indent="-233363" defTabSz="931863">
              <a:defRPr sz="1200">
                <a:solidFill>
                  <a:schemeClr val="tx1"/>
                </a:solidFill>
                <a:latin typeface="Tahoma" charset="0"/>
                <a:ea typeface="Arial" charset="0"/>
                <a:cs typeface="Arial" charset="0"/>
              </a:defRPr>
            </a:lvl4pPr>
            <a:lvl5pPr marL="2106613" indent="-233363" defTabSz="931863">
              <a:defRPr sz="1200">
                <a:solidFill>
                  <a:schemeClr val="tx1"/>
                </a:solidFill>
                <a:latin typeface="Tahoma" charset="0"/>
                <a:ea typeface="Arial" charset="0"/>
                <a:cs typeface="Arial" charset="0"/>
              </a:defRPr>
            </a:lvl5pPr>
            <a:lvl6pPr marL="2563813" indent="-233363" defTabSz="931863" eaLnBrk="0" fontAlgn="base" hangingPunct="0">
              <a:spcBef>
                <a:spcPct val="0"/>
              </a:spcBef>
              <a:spcAft>
                <a:spcPct val="0"/>
              </a:spcAft>
              <a:defRPr sz="1200">
                <a:solidFill>
                  <a:schemeClr val="tx1"/>
                </a:solidFill>
                <a:latin typeface="Tahoma" charset="0"/>
                <a:ea typeface="Arial" charset="0"/>
                <a:cs typeface="Arial" charset="0"/>
              </a:defRPr>
            </a:lvl6pPr>
            <a:lvl7pPr marL="3021013" indent="-233363" defTabSz="931863" eaLnBrk="0" fontAlgn="base" hangingPunct="0">
              <a:spcBef>
                <a:spcPct val="0"/>
              </a:spcBef>
              <a:spcAft>
                <a:spcPct val="0"/>
              </a:spcAft>
              <a:defRPr sz="1200">
                <a:solidFill>
                  <a:schemeClr val="tx1"/>
                </a:solidFill>
                <a:latin typeface="Tahoma" charset="0"/>
                <a:ea typeface="Arial" charset="0"/>
                <a:cs typeface="Arial" charset="0"/>
              </a:defRPr>
            </a:lvl7pPr>
            <a:lvl8pPr marL="3478213" indent="-233363" defTabSz="931863" eaLnBrk="0" fontAlgn="base" hangingPunct="0">
              <a:spcBef>
                <a:spcPct val="0"/>
              </a:spcBef>
              <a:spcAft>
                <a:spcPct val="0"/>
              </a:spcAft>
              <a:defRPr sz="1200">
                <a:solidFill>
                  <a:schemeClr val="tx1"/>
                </a:solidFill>
                <a:latin typeface="Tahoma" charset="0"/>
                <a:ea typeface="Arial" charset="0"/>
                <a:cs typeface="Arial" charset="0"/>
              </a:defRPr>
            </a:lvl8pPr>
            <a:lvl9pPr marL="3935413" indent="-233363" defTabSz="931863" eaLnBrk="0" fontAlgn="base" hangingPunct="0">
              <a:spcBef>
                <a:spcPct val="0"/>
              </a:spcBef>
              <a:spcAft>
                <a:spcPct val="0"/>
              </a:spcAft>
              <a:defRPr sz="1200">
                <a:solidFill>
                  <a:schemeClr val="tx1"/>
                </a:solidFill>
                <a:latin typeface="Tahoma" charset="0"/>
                <a:ea typeface="Arial" charset="0"/>
                <a:cs typeface="Arial" charset="0"/>
              </a:defRPr>
            </a:lvl9pPr>
          </a:lstStyle>
          <a:p>
            <a:fld id="{28284B5C-F39B-3A48-A4F3-F909519DAA27}" type="slidenum">
              <a:rPr lang="en-US" altLang="en-US" sz="1300"/>
              <a:pPr/>
              <a:t>21</a:t>
            </a:fld>
            <a:endParaRPr lang="en-US" altLang="en-US" sz="1300"/>
          </a:p>
        </p:txBody>
      </p:sp>
      <p:sp>
        <p:nvSpPr>
          <p:cNvPr id="60420" name="Rectangle 2"/>
          <p:cNvSpPr>
            <a:spLocks noGrp="1" noRot="1" noChangeAspect="1" noChangeArrowheads="1" noTextEdit="1"/>
          </p:cNvSpPr>
          <p:nvPr>
            <p:ph type="sldImg"/>
          </p:nvPr>
        </p:nvSpPr>
        <p:spPr>
          <a:ln/>
        </p:spPr>
      </p:sp>
      <p:sp>
        <p:nvSpPr>
          <p:cNvPr id="60421" name="Rectangle 3"/>
          <p:cNvSpPr>
            <a:spLocks noGrp="1" noChangeArrowheads="1"/>
          </p:cNvSpPr>
          <p:nvPr>
            <p:ph type="body" idx="1"/>
          </p:nvPr>
        </p:nvSpPr>
        <p:spPr>
          <a:noFill/>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415336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flipV="1">
            <a:off x="5410200" y="39624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5410200" y="4030663"/>
            <a:ext cx="3733800" cy="46037"/>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7" name="Rounded Rectangle 6"/>
          <p:cNvSpPr/>
          <p:nvPr/>
        </p:nvSpPr>
        <p:spPr bwMode="white">
          <a:xfrm>
            <a:off x="5410200" y="38100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10" name="Rounded Rectangle 9"/>
          <p:cNvSpPr/>
          <p:nvPr/>
        </p:nvSpPr>
        <p:spPr bwMode="white">
          <a:xfrm>
            <a:off x="7377113" y="39084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2" name="Rectangle 11"/>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3" name="Rectangle 12"/>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Rectangle 13"/>
          <p:cNvSpPr/>
          <p:nvPr/>
        </p:nvSpPr>
        <p:spPr>
          <a:xfrm>
            <a:off x="0" y="1447800"/>
            <a:ext cx="9144000" cy="22542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pic>
        <p:nvPicPr>
          <p:cNvPr id="15" name="Picture 26" descr="Rotary VISION 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4985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1"/>
          <p:cNvSpPr>
            <a:spLocks noChangeArrowheads="1"/>
          </p:cNvSpPr>
          <p:nvPr/>
        </p:nvSpPr>
        <p:spPr bwMode="auto">
          <a:xfrm>
            <a:off x="6140450" y="4038600"/>
            <a:ext cx="3003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b">
            <a:spAutoFit/>
          </a:bodyPr>
          <a:lstStyle>
            <a:lvl1pPr algn="ctr">
              <a:defRPr sz="1200">
                <a:solidFill>
                  <a:schemeClr val="tx1"/>
                </a:solidFill>
                <a:latin typeface="Tahoma" panose="020B0604030504040204" pitchFamily="34" charset="0"/>
              </a:defRPr>
            </a:lvl1pPr>
            <a:lvl2pPr marL="742950" indent="-285750" algn="ctr">
              <a:defRPr sz="1200">
                <a:solidFill>
                  <a:schemeClr val="tx1"/>
                </a:solidFill>
                <a:latin typeface="Tahoma" panose="020B0604030504040204" pitchFamily="34" charset="0"/>
              </a:defRPr>
            </a:lvl2pPr>
            <a:lvl3pPr marL="1143000" indent="-228600" algn="ctr">
              <a:defRPr sz="1200">
                <a:solidFill>
                  <a:schemeClr val="tx1"/>
                </a:solidFill>
                <a:latin typeface="Tahoma" panose="020B0604030504040204" pitchFamily="34" charset="0"/>
              </a:defRPr>
            </a:lvl3pPr>
            <a:lvl4pPr marL="1600200" indent="-228600" algn="ctr">
              <a:defRPr sz="1200">
                <a:solidFill>
                  <a:schemeClr val="tx1"/>
                </a:solidFill>
                <a:latin typeface="Tahoma" panose="020B0604030504040204" pitchFamily="34" charset="0"/>
              </a:defRPr>
            </a:lvl4pPr>
            <a:lvl5pPr marL="2057400" indent="-228600" algn="ctr">
              <a:defRPr sz="1200">
                <a:solidFill>
                  <a:schemeClr val="tx1"/>
                </a:solidFill>
                <a:latin typeface="Tahoma" panose="020B0604030504040204" pitchFamily="34" charset="0"/>
              </a:defRPr>
            </a:lvl5pPr>
            <a:lvl6pPr marL="2514600" indent="-228600" algn="ctr" eaLnBrk="0" fontAlgn="base" hangingPunct="0">
              <a:spcBef>
                <a:spcPct val="0"/>
              </a:spcBef>
              <a:spcAft>
                <a:spcPct val="0"/>
              </a:spcAft>
              <a:defRPr sz="1200">
                <a:solidFill>
                  <a:schemeClr val="tx1"/>
                </a:solidFill>
                <a:latin typeface="Tahoma" panose="020B0604030504040204" pitchFamily="34" charset="0"/>
              </a:defRPr>
            </a:lvl6pPr>
            <a:lvl7pPr marL="2971800" indent="-228600" algn="ctr" eaLnBrk="0" fontAlgn="base" hangingPunct="0">
              <a:spcBef>
                <a:spcPct val="0"/>
              </a:spcBef>
              <a:spcAft>
                <a:spcPct val="0"/>
              </a:spcAft>
              <a:defRPr sz="1200">
                <a:solidFill>
                  <a:schemeClr val="tx1"/>
                </a:solidFill>
                <a:latin typeface="Tahoma" panose="020B0604030504040204" pitchFamily="34" charset="0"/>
              </a:defRPr>
            </a:lvl7pPr>
            <a:lvl8pPr marL="3429000" indent="-228600" algn="ctr" eaLnBrk="0" fontAlgn="base" hangingPunct="0">
              <a:spcBef>
                <a:spcPct val="0"/>
              </a:spcBef>
              <a:spcAft>
                <a:spcPct val="0"/>
              </a:spcAft>
              <a:defRPr sz="1200">
                <a:solidFill>
                  <a:schemeClr val="tx1"/>
                </a:solidFill>
                <a:latin typeface="Tahoma" panose="020B0604030504040204" pitchFamily="34" charset="0"/>
              </a:defRPr>
            </a:lvl8pPr>
            <a:lvl9pPr marL="3886200" indent="-228600" algn="ctr" eaLnBrk="0" fontAlgn="base" hangingPunct="0">
              <a:spcBef>
                <a:spcPct val="0"/>
              </a:spcBef>
              <a:spcAft>
                <a:spcPct val="0"/>
              </a:spcAft>
              <a:defRPr sz="1200">
                <a:solidFill>
                  <a:schemeClr val="tx1"/>
                </a:solidFill>
                <a:latin typeface="Tahoma" panose="020B0604030504040204" pitchFamily="34" charset="0"/>
              </a:defRPr>
            </a:lvl9pPr>
          </a:lstStyle>
          <a:p>
            <a:pPr eaLnBrk="1" hangingPunct="1">
              <a:defRPr/>
            </a:pPr>
            <a:r>
              <a:rPr lang="en-US" altLang="en-US" b="1" dirty="0" smtClean="0">
                <a:solidFill>
                  <a:srgbClr val="7F7F7F"/>
                </a:solidFill>
                <a:latin typeface="Times New Roman" panose="02020603050405020304" pitchFamily="18" charset="0"/>
                <a:cs typeface="Times New Roman" panose="02020603050405020304" pitchFamily="18" charset="0"/>
              </a:rPr>
              <a:t>© International Vision Facilitation Council</a:t>
            </a:r>
          </a:p>
        </p:txBody>
      </p:sp>
      <p:sp>
        <p:nvSpPr>
          <p:cNvPr id="17" name="Rectangle 16"/>
          <p:cNvSpPr/>
          <p:nvPr/>
        </p:nvSpPr>
        <p:spPr>
          <a:xfrm flipV="1">
            <a:off x="5410200" y="4029075"/>
            <a:ext cx="3733800" cy="9525"/>
          </a:xfrm>
          <a:prstGeom prst="rect">
            <a:avLst/>
          </a:prstGeom>
          <a:solidFill>
            <a:schemeClr val="bg1">
              <a:lumMod val="50000"/>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smtClean="0"/>
              <a:t>Click to edit Master title style</a:t>
            </a:r>
            <a:endParaRPr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8" name="Slide Number Placeholder 28"/>
          <p:cNvSpPr>
            <a:spLocks noGrp="1"/>
          </p:cNvSpPr>
          <p:nvPr>
            <p:ph type="sldNum" sz="quarter" idx="10"/>
          </p:nvPr>
        </p:nvSpPr>
        <p:spPr>
          <a:xfrm>
            <a:off x="8382000" y="6477000"/>
            <a:ext cx="747713" cy="365125"/>
          </a:xfrm>
        </p:spPr>
        <p:txBody>
          <a:bodyPr/>
          <a:lstStyle>
            <a:lvl1pPr>
              <a:defRPr/>
            </a:lvl1pPr>
          </a:lstStyle>
          <a:p>
            <a:pPr>
              <a:defRPr/>
            </a:pPr>
            <a:fld id="{212F3288-55B4-FB41-B63A-D43C9F3A4F8C}" type="slidenum">
              <a:rPr lang="en-US" altLang="en-US"/>
              <a:pPr>
                <a:defRPr/>
              </a:pPr>
              <a:t>‹#›</a:t>
            </a:fld>
            <a:endParaRPr lang="en-US" altLang="en-US"/>
          </a:p>
        </p:txBody>
      </p:sp>
    </p:spTree>
    <p:extLst>
      <p:ext uri="{BB962C8B-B14F-4D97-AF65-F5344CB8AC3E}">
        <p14:creationId xmlns:p14="http://schemas.microsoft.com/office/powerpoint/2010/main" val="521743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5" name="Footer Placeholder 4"/>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038D88-E8EF-754F-9CE0-47D0824FDB32}" type="slidenum">
              <a:rPr lang="en-US" altLang="en-US"/>
              <a:pPr>
                <a:defRPr/>
              </a:pPr>
              <a:t>‹#›</a:t>
            </a:fld>
            <a:endParaRPr lang="en-US" altLang="en-US"/>
          </a:p>
        </p:txBody>
      </p:sp>
    </p:spTree>
    <p:extLst>
      <p:ext uri="{BB962C8B-B14F-4D97-AF65-F5344CB8AC3E}">
        <p14:creationId xmlns:p14="http://schemas.microsoft.com/office/powerpoint/2010/main" val="765677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spc="0" baseline="0">
                <a:ln w="12700">
                  <a:solidFill>
                    <a:schemeClr val="tx2">
                      <a:satMod val="155000"/>
                    </a:schemeClr>
                  </a:solidFill>
                  <a:prstDash val="solid"/>
                </a:ln>
                <a:solidFill>
                  <a:schemeClr val="bg2">
                    <a:lumMod val="90000"/>
                  </a:schemeClr>
                </a:solidFill>
                <a:effectLst>
                  <a:outerShdw blurRad="41275" dist="20320" dir="1800000" algn="tl" rotWithShape="0">
                    <a:srgbClr val="000000">
                      <a:alpha val="40000"/>
                    </a:srgbClr>
                  </a:outerShdw>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Slide Number Placeholder 22"/>
          <p:cNvSpPr>
            <a:spLocks noGrp="1"/>
          </p:cNvSpPr>
          <p:nvPr>
            <p:ph type="sldNum" sz="quarter" idx="10"/>
          </p:nvPr>
        </p:nvSpPr>
        <p:spPr/>
        <p:txBody>
          <a:bodyPr/>
          <a:lstStyle>
            <a:lvl1pPr>
              <a:defRPr/>
            </a:lvl1pPr>
          </a:lstStyle>
          <a:p>
            <a:pPr>
              <a:defRPr/>
            </a:pPr>
            <a:fld id="{7A4832A3-E6D4-694F-938B-B1DB0009942B}" type="slidenum">
              <a:rPr lang="en-US" altLang="en-US"/>
              <a:pPr>
                <a:defRPr/>
              </a:pPr>
              <a:t>‹#›</a:t>
            </a:fld>
            <a:endParaRPr lang="en-US" altLang="en-US"/>
          </a:p>
        </p:txBody>
      </p:sp>
    </p:spTree>
    <p:extLst>
      <p:ext uri="{BB962C8B-B14F-4D97-AF65-F5344CB8AC3E}">
        <p14:creationId xmlns:p14="http://schemas.microsoft.com/office/powerpoint/2010/main" val="2092827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6" name="Footer Placeholder 5"/>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3488A5CA-F6C8-F548-81B9-09BAE546C523}" type="slidenum">
              <a:rPr lang="en-US" altLang="en-US"/>
              <a:pPr>
                <a:defRPr/>
              </a:pPr>
              <a:t>‹#›</a:t>
            </a:fld>
            <a:endParaRPr lang="en-US" altLang="en-US"/>
          </a:p>
        </p:txBody>
      </p:sp>
    </p:spTree>
    <p:extLst>
      <p:ext uri="{BB962C8B-B14F-4D97-AF65-F5344CB8AC3E}">
        <p14:creationId xmlns:p14="http://schemas.microsoft.com/office/powerpoint/2010/main" val="1013578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5"/>
          <p:cNvSpPr>
            <a:spLocks noGrp="1"/>
          </p:cNvSpPr>
          <p:nvPr>
            <p:ph type="dt" sz="half" idx="10"/>
          </p:nvPr>
        </p:nvSpPr>
        <p:spPr>
          <a:xfrm>
            <a:off x="6586538" y="612775"/>
            <a:ext cx="957262" cy="457200"/>
          </a:xfrm>
          <a:prstGeom prst="rect">
            <a:avLst/>
          </a:prstGeom>
        </p:spPr>
        <p:txBody>
          <a:bodyPr rtlCol="0"/>
          <a:lstStyle>
            <a:lvl1pPr algn="ctr" eaLnBrk="1" hangingPunct="1">
              <a:defRPr>
                <a:latin typeface="Tahoma" panose="020B0604030504040204" pitchFamily="34" charset="0"/>
                <a:cs typeface="+mn-cs"/>
              </a:defRPr>
            </a:lvl1pPr>
          </a:lstStyle>
          <a:p>
            <a:pPr>
              <a:defRPr/>
            </a:pPr>
            <a:endParaRPr lang="en-US"/>
          </a:p>
        </p:txBody>
      </p:sp>
      <p:sp>
        <p:nvSpPr>
          <p:cNvPr id="8" name="Slide Number Placeholder 26"/>
          <p:cNvSpPr>
            <a:spLocks noGrp="1"/>
          </p:cNvSpPr>
          <p:nvPr>
            <p:ph type="sldNum" sz="quarter" idx="11"/>
          </p:nvPr>
        </p:nvSpPr>
        <p:spPr/>
        <p:txBody>
          <a:bodyPr/>
          <a:lstStyle>
            <a:lvl1pPr>
              <a:defRPr/>
            </a:lvl1pPr>
          </a:lstStyle>
          <a:p>
            <a:pPr>
              <a:defRPr/>
            </a:pPr>
            <a:fld id="{C92A6995-A917-8642-8F74-0D871D7C055A}" type="slidenum">
              <a:rPr lang="en-US" altLang="en-US"/>
              <a:pPr>
                <a:defRPr/>
              </a:pPr>
              <a:t>‹#›</a:t>
            </a:fld>
            <a:endParaRPr lang="en-US" altLang="en-US"/>
          </a:p>
        </p:txBody>
      </p:sp>
      <p:sp>
        <p:nvSpPr>
          <p:cNvPr id="9" name="Footer Placeholder 27"/>
          <p:cNvSpPr>
            <a:spLocks noGrp="1"/>
          </p:cNvSpPr>
          <p:nvPr>
            <p:ph type="ftr" sz="quarter" idx="12"/>
          </p:nvPr>
        </p:nvSpPr>
        <p:spPr>
          <a:xfrm>
            <a:off x="5257800" y="612775"/>
            <a:ext cx="1325563" cy="457200"/>
          </a:xfrm>
          <a:prstGeom prst="rect">
            <a:avLst/>
          </a:prstGeom>
        </p:spPr>
        <p:txBody>
          <a:bodyPr rtlCol="0"/>
          <a:lstStyle>
            <a:lvl1pPr algn="ctr" eaLnBrk="1" hangingPunct="1">
              <a:defRPr>
                <a:latin typeface="Tahoma" panose="020B0604030504040204" pitchFamily="34" charset="0"/>
                <a:cs typeface="+mn-cs"/>
              </a:defRPr>
            </a:lvl1pPr>
          </a:lstStyle>
          <a:p>
            <a:pPr>
              <a:defRPr/>
            </a:pPr>
            <a:endParaRPr lang="en-US"/>
          </a:p>
        </p:txBody>
      </p:sp>
    </p:spTree>
    <p:extLst>
      <p:ext uri="{BB962C8B-B14F-4D97-AF65-F5344CB8AC3E}">
        <p14:creationId xmlns:p14="http://schemas.microsoft.com/office/powerpoint/2010/main" val="1370435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smtClean="0"/>
              <a:t>Click to edit Master title style</a:t>
            </a:r>
            <a:endParaRPr lang="en-US"/>
          </a:p>
        </p:txBody>
      </p:sp>
      <p:sp>
        <p:nvSpPr>
          <p:cNvPr id="3" name="Date Placeholder 2"/>
          <p:cNvSpPr>
            <a:spLocks noGrp="1"/>
          </p:cNvSpPr>
          <p:nvPr>
            <p:ph type="dt" sz="half" idx="10"/>
          </p:nvPr>
        </p:nvSpPr>
        <p:spPr>
          <a:xfrm>
            <a:off x="6583363"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4" name="Footer Placeholder 3"/>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5" name="Slide Number Placeholder 4"/>
          <p:cNvSpPr>
            <a:spLocks noGrp="1"/>
          </p:cNvSpPr>
          <p:nvPr>
            <p:ph type="sldNum" sz="quarter" idx="12"/>
          </p:nvPr>
        </p:nvSpPr>
        <p:spPr>
          <a:xfrm>
            <a:off x="8174038" y="1588"/>
            <a:ext cx="762000" cy="366712"/>
          </a:xfrm>
        </p:spPr>
        <p:txBody>
          <a:bodyPr/>
          <a:lstStyle>
            <a:lvl1pPr>
              <a:defRPr/>
            </a:lvl1pPr>
          </a:lstStyle>
          <a:p>
            <a:pPr>
              <a:defRPr/>
            </a:pPr>
            <a:fld id="{C943E574-D821-BD46-A3D6-F6525191B84F}" type="slidenum">
              <a:rPr lang="en-US" altLang="en-US"/>
              <a:pPr>
                <a:defRPr/>
              </a:pPr>
              <a:t>‹#›</a:t>
            </a:fld>
            <a:endParaRPr lang="en-US" altLang="en-US"/>
          </a:p>
        </p:txBody>
      </p:sp>
    </p:spTree>
    <p:extLst>
      <p:ext uri="{BB962C8B-B14F-4D97-AF65-F5344CB8AC3E}">
        <p14:creationId xmlns:p14="http://schemas.microsoft.com/office/powerpoint/2010/main" val="114555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3" name="Footer Placeholder 2"/>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6A9E8C5B-02B7-5447-96C1-F8A87B62431F}" type="slidenum">
              <a:rPr lang="en-US" altLang="en-US"/>
              <a:pPr>
                <a:defRPr/>
              </a:pPr>
              <a:t>‹#›</a:t>
            </a:fld>
            <a:endParaRPr lang="en-US" altLang="en-US"/>
          </a:p>
        </p:txBody>
      </p:sp>
    </p:spTree>
    <p:extLst>
      <p:ext uri="{BB962C8B-B14F-4D97-AF65-F5344CB8AC3E}">
        <p14:creationId xmlns:p14="http://schemas.microsoft.com/office/powerpoint/2010/main" val="1116409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effectLst/>
              </a:defRPr>
            </a:lvl1pPr>
          </a:lstStyle>
          <a:p>
            <a:r>
              <a:rPr lang="en-US" smtClean="0"/>
              <a:t>Click to edit Master title style</a:t>
            </a:r>
            <a:endParaRPr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6" name="Footer Placeholder 5"/>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5E93DDE-EE96-C64F-B80C-645EA11F6759}" type="slidenum">
              <a:rPr lang="en-US" altLang="en-US"/>
              <a:pPr>
                <a:defRPr/>
              </a:pPr>
              <a:t>‹#›</a:t>
            </a:fld>
            <a:endParaRPr lang="en-US" altLang="en-US"/>
          </a:p>
        </p:txBody>
      </p:sp>
    </p:spTree>
    <p:extLst>
      <p:ext uri="{BB962C8B-B14F-4D97-AF65-F5344CB8AC3E}">
        <p14:creationId xmlns:p14="http://schemas.microsoft.com/office/powerpoint/2010/main" val="925237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6" name="Footer Placeholder 5"/>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CB4786-CEEC-C545-AA51-193E19511CC1}" type="slidenum">
              <a:rPr lang="en-US" altLang="en-US"/>
              <a:pPr>
                <a:defRPr/>
              </a:pPr>
              <a:t>‹#›</a:t>
            </a:fld>
            <a:endParaRPr lang="en-US" altLang="en-US"/>
          </a:p>
        </p:txBody>
      </p:sp>
    </p:spTree>
    <p:extLst>
      <p:ext uri="{BB962C8B-B14F-4D97-AF65-F5344CB8AC3E}">
        <p14:creationId xmlns:p14="http://schemas.microsoft.com/office/powerpoint/2010/main" val="538297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5" name="Footer Placeholder 4"/>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EEA519-0941-4849-B510-98A5BDAB39D0}" type="slidenum">
              <a:rPr lang="en-US" altLang="en-US"/>
              <a:pPr>
                <a:defRPr/>
              </a:pPr>
              <a:t>‹#›</a:t>
            </a:fld>
            <a:endParaRPr lang="en-US" altLang="en-US"/>
          </a:p>
        </p:txBody>
      </p:sp>
    </p:spTree>
    <p:extLst>
      <p:ext uri="{BB962C8B-B14F-4D97-AF65-F5344CB8AC3E}">
        <p14:creationId xmlns:p14="http://schemas.microsoft.com/office/powerpoint/2010/main" val="196116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586538" y="612775"/>
            <a:ext cx="957262"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5" name="Footer Placeholder 4"/>
          <p:cNvSpPr>
            <a:spLocks noGrp="1"/>
          </p:cNvSpPr>
          <p:nvPr>
            <p:ph type="ftr" sz="quarter" idx="11"/>
          </p:nvPr>
        </p:nvSpPr>
        <p:spPr>
          <a:xfrm>
            <a:off x="5257800" y="612775"/>
            <a:ext cx="1325563" cy="457200"/>
          </a:xfrm>
          <a:prstGeom prst="rect">
            <a:avLst/>
          </a:prstGeom>
        </p:spPr>
        <p:txBody>
          <a:bodyPr/>
          <a:lstStyle>
            <a:lvl1pPr algn="ctr" eaLnBrk="1" hangingPunct="1">
              <a:defRPr>
                <a:latin typeface="Tahoma" panose="020B0604030504040204" pitchFamily="34" charset="0"/>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00BBF9-74B7-D747-8888-E9A209469163}" type="slidenum">
              <a:rPr lang="en-US" altLang="en-US"/>
              <a:pPr>
                <a:defRPr/>
              </a:pPr>
              <a:t>‹#›</a:t>
            </a:fld>
            <a:endParaRPr lang="en-US" altLang="en-US"/>
          </a:p>
        </p:txBody>
      </p:sp>
    </p:spTree>
    <p:extLst>
      <p:ext uri="{BB962C8B-B14F-4D97-AF65-F5344CB8AC3E}">
        <p14:creationId xmlns:p14="http://schemas.microsoft.com/office/powerpoint/2010/main" val="16867537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p:cNvSpPr/>
          <p:nvPr/>
        </p:nvSpPr>
        <p:spPr>
          <a:xfrm>
            <a:off x="0" y="37306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1" name="Rectangle 30"/>
          <p:cNvSpPr/>
          <p:nvPr/>
        </p:nvSpPr>
        <p:spPr>
          <a:xfrm flipV="1">
            <a:off x="7620000" y="360363"/>
            <a:ext cx="1524000" cy="9683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lang="en-US" smtClean="0"/>
              <a:t>Click to edit Master title style</a:t>
            </a:r>
            <a:endParaRPr lang="en-US"/>
          </a:p>
        </p:txBody>
      </p:sp>
      <p:sp>
        <p:nvSpPr>
          <p:cNvPr id="1033" name="Text Placeholder 12"/>
          <p:cNvSpPr>
            <a:spLocks noGrp="1"/>
          </p:cNvSpPr>
          <p:nvPr>
            <p:ph type="body" idx="1"/>
          </p:nvPr>
        </p:nvSpPr>
        <p:spPr bwMode="auto">
          <a:xfrm>
            <a:off x="457200" y="22494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 name="Slide Number Placeholder 22"/>
          <p:cNvSpPr>
            <a:spLocks noGrp="1"/>
          </p:cNvSpPr>
          <p:nvPr>
            <p:ph type="sldNum" sz="quarter" idx="4"/>
          </p:nvPr>
        </p:nvSpPr>
        <p:spPr>
          <a:xfrm>
            <a:off x="8382000" y="6492875"/>
            <a:ext cx="762000"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400">
                <a:solidFill>
                  <a:schemeClr val="accent1"/>
                </a:solidFill>
                <a:latin typeface="Arial" panose="020B0604020202020204" pitchFamily="34" charset="0"/>
              </a:defRPr>
            </a:lvl1pPr>
          </a:lstStyle>
          <a:p>
            <a:pPr>
              <a:defRPr/>
            </a:pPr>
            <a:fld id="{E9A0A902-3ED8-B344-A130-D8EF05C955E0}" type="slidenum">
              <a:rPr lang="en-US" altLang="en-US"/>
              <a:pPr>
                <a:defRPr/>
              </a:pPr>
              <a:t>‹#›</a:t>
            </a:fld>
            <a:endParaRPr lang="en-US" altLang="en-US"/>
          </a:p>
        </p:txBody>
      </p:sp>
      <p:pic>
        <p:nvPicPr>
          <p:cNvPr id="1035" name="Picture 20" descr="Rotary VISION Logo.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477125" y="457200"/>
            <a:ext cx="1666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21"/>
          <p:cNvSpPr>
            <a:spLocks noChangeArrowheads="1"/>
          </p:cNvSpPr>
          <p:nvPr/>
        </p:nvSpPr>
        <p:spPr bwMode="auto">
          <a:xfrm>
            <a:off x="6140450" y="0"/>
            <a:ext cx="3003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b">
            <a:spAutoFit/>
          </a:bodyPr>
          <a:lstStyle>
            <a:lvl1pPr algn="ctr">
              <a:defRPr sz="1200">
                <a:solidFill>
                  <a:schemeClr val="tx1"/>
                </a:solidFill>
                <a:latin typeface="Tahoma" panose="020B0604030504040204" pitchFamily="34" charset="0"/>
              </a:defRPr>
            </a:lvl1pPr>
            <a:lvl2pPr marL="742950" indent="-285750" algn="ctr">
              <a:defRPr sz="1200">
                <a:solidFill>
                  <a:schemeClr val="tx1"/>
                </a:solidFill>
                <a:latin typeface="Tahoma" panose="020B0604030504040204" pitchFamily="34" charset="0"/>
              </a:defRPr>
            </a:lvl2pPr>
            <a:lvl3pPr marL="1143000" indent="-228600" algn="ctr">
              <a:defRPr sz="1200">
                <a:solidFill>
                  <a:schemeClr val="tx1"/>
                </a:solidFill>
                <a:latin typeface="Tahoma" panose="020B0604030504040204" pitchFamily="34" charset="0"/>
              </a:defRPr>
            </a:lvl3pPr>
            <a:lvl4pPr marL="1600200" indent="-228600" algn="ctr">
              <a:defRPr sz="1200">
                <a:solidFill>
                  <a:schemeClr val="tx1"/>
                </a:solidFill>
                <a:latin typeface="Tahoma" panose="020B0604030504040204" pitchFamily="34" charset="0"/>
              </a:defRPr>
            </a:lvl4pPr>
            <a:lvl5pPr marL="2057400" indent="-228600" algn="ctr">
              <a:defRPr sz="1200">
                <a:solidFill>
                  <a:schemeClr val="tx1"/>
                </a:solidFill>
                <a:latin typeface="Tahoma" panose="020B0604030504040204" pitchFamily="34" charset="0"/>
              </a:defRPr>
            </a:lvl5pPr>
            <a:lvl6pPr marL="2514600" indent="-228600" algn="ctr" eaLnBrk="0" fontAlgn="base" hangingPunct="0">
              <a:spcBef>
                <a:spcPct val="0"/>
              </a:spcBef>
              <a:spcAft>
                <a:spcPct val="0"/>
              </a:spcAft>
              <a:defRPr sz="1200">
                <a:solidFill>
                  <a:schemeClr val="tx1"/>
                </a:solidFill>
                <a:latin typeface="Tahoma" panose="020B0604030504040204" pitchFamily="34" charset="0"/>
              </a:defRPr>
            </a:lvl6pPr>
            <a:lvl7pPr marL="2971800" indent="-228600" algn="ctr" eaLnBrk="0" fontAlgn="base" hangingPunct="0">
              <a:spcBef>
                <a:spcPct val="0"/>
              </a:spcBef>
              <a:spcAft>
                <a:spcPct val="0"/>
              </a:spcAft>
              <a:defRPr sz="1200">
                <a:solidFill>
                  <a:schemeClr val="tx1"/>
                </a:solidFill>
                <a:latin typeface="Tahoma" panose="020B0604030504040204" pitchFamily="34" charset="0"/>
              </a:defRPr>
            </a:lvl7pPr>
            <a:lvl8pPr marL="3429000" indent="-228600" algn="ctr" eaLnBrk="0" fontAlgn="base" hangingPunct="0">
              <a:spcBef>
                <a:spcPct val="0"/>
              </a:spcBef>
              <a:spcAft>
                <a:spcPct val="0"/>
              </a:spcAft>
              <a:defRPr sz="1200">
                <a:solidFill>
                  <a:schemeClr val="tx1"/>
                </a:solidFill>
                <a:latin typeface="Tahoma" panose="020B0604030504040204" pitchFamily="34" charset="0"/>
              </a:defRPr>
            </a:lvl8pPr>
            <a:lvl9pPr marL="3886200" indent="-228600" algn="ctr" eaLnBrk="0" fontAlgn="base" hangingPunct="0">
              <a:spcBef>
                <a:spcPct val="0"/>
              </a:spcBef>
              <a:spcAft>
                <a:spcPct val="0"/>
              </a:spcAft>
              <a:defRPr sz="1200">
                <a:solidFill>
                  <a:schemeClr val="tx1"/>
                </a:solidFill>
                <a:latin typeface="Tahoma" panose="020B0604030504040204" pitchFamily="34" charset="0"/>
              </a:defRPr>
            </a:lvl9pPr>
          </a:lstStyle>
          <a:p>
            <a:pPr eaLnBrk="1" hangingPunct="1">
              <a:defRPr/>
            </a:pPr>
            <a:r>
              <a:rPr lang="en-US" altLang="en-US" b="1" smtClean="0">
                <a:solidFill>
                  <a:srgbClr val="D9D9D9"/>
                </a:solidFill>
                <a:latin typeface="Times New Roman" panose="02020603050405020304" pitchFamily="18" charset="0"/>
                <a:cs typeface="Times New Roman" panose="02020603050405020304" pitchFamily="18" charset="0"/>
              </a:rPr>
              <a:t>© International Vision Facilitation Council</a:t>
            </a:r>
          </a:p>
        </p:txBody>
      </p:sp>
    </p:spTree>
  </p:cSld>
  <p:clrMap bg1="lt1" tx1="dk1" bg2="lt2" tx2="dk2" accent1="accent1" accent2="accent2" accent3="accent3" accent4="accent4" accent5="accent5" accent6="accent6" hlink="hlink" folHlink="folHlink"/>
  <p:sldLayoutIdLst>
    <p:sldLayoutId id="2147484188" r:id="rId1"/>
    <p:sldLayoutId id="2147484189" r:id="rId2"/>
    <p:sldLayoutId id="2147484187"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Lst>
  <p:hf hdr="0" ftr="0" dt="0"/>
  <p:txStyles>
    <p:titleStyle>
      <a:lvl1pPr algn="l" rtl="0" eaLnBrk="0" fontAlgn="base" hangingPunct="0">
        <a:spcBef>
          <a:spcPct val="0"/>
        </a:spcBef>
        <a:spcAft>
          <a:spcPct val="0"/>
        </a:spcAft>
        <a:defRPr sz="4000" kern="1200">
          <a:solidFill>
            <a:schemeClr val="tx2"/>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defRPr>
      </a:lvl2pPr>
      <a:lvl3pPr algn="l" rtl="0" eaLnBrk="0" fontAlgn="base" hangingPunct="0">
        <a:spcBef>
          <a:spcPct val="0"/>
        </a:spcBef>
        <a:spcAft>
          <a:spcPct val="0"/>
        </a:spcAft>
        <a:defRPr sz="4000">
          <a:solidFill>
            <a:schemeClr val="tx2"/>
          </a:solidFill>
          <a:latin typeface="Arial" pitchFamily="34" charset="0"/>
        </a:defRPr>
      </a:lvl3pPr>
      <a:lvl4pPr algn="l" rtl="0" eaLnBrk="0" fontAlgn="base" hangingPunct="0">
        <a:spcBef>
          <a:spcPct val="0"/>
        </a:spcBef>
        <a:spcAft>
          <a:spcPct val="0"/>
        </a:spcAft>
        <a:defRPr sz="4000">
          <a:solidFill>
            <a:schemeClr val="tx2"/>
          </a:solidFill>
          <a:latin typeface="Arial" pitchFamily="34" charset="0"/>
        </a:defRPr>
      </a:lvl4pPr>
      <a:lvl5pPr algn="l" rtl="0" eaLnBrk="0" fontAlgn="base" hangingPunct="0">
        <a:spcBef>
          <a:spcPct val="0"/>
        </a:spcBef>
        <a:spcAft>
          <a:spcPct val="0"/>
        </a:spcAft>
        <a:defRPr sz="4000">
          <a:solidFill>
            <a:schemeClr val="tx2"/>
          </a:solidFill>
          <a:latin typeface="Arial" pitchFamily="34" charset="0"/>
        </a:defRPr>
      </a:lvl5pPr>
      <a:lvl6pPr marL="457200" algn="l" rtl="0" eaLnBrk="1" fontAlgn="base" hangingPunct="1">
        <a:spcBef>
          <a:spcPct val="0"/>
        </a:spcBef>
        <a:spcAft>
          <a:spcPct val="0"/>
        </a:spcAft>
        <a:defRPr sz="4000">
          <a:solidFill>
            <a:schemeClr val="tx2"/>
          </a:solidFill>
          <a:latin typeface="Arial" pitchFamily="34" charset="0"/>
        </a:defRPr>
      </a:lvl6pPr>
      <a:lvl7pPr marL="914400" algn="l" rtl="0" eaLnBrk="1" fontAlgn="base" hangingPunct="1">
        <a:spcBef>
          <a:spcPct val="0"/>
        </a:spcBef>
        <a:spcAft>
          <a:spcPct val="0"/>
        </a:spcAft>
        <a:defRPr sz="4000">
          <a:solidFill>
            <a:schemeClr val="tx2"/>
          </a:solidFill>
          <a:latin typeface="Arial" pitchFamily="34" charset="0"/>
        </a:defRPr>
      </a:lvl7pPr>
      <a:lvl8pPr marL="1371600" algn="l" rtl="0" eaLnBrk="1" fontAlgn="base" hangingPunct="1">
        <a:spcBef>
          <a:spcPct val="0"/>
        </a:spcBef>
        <a:spcAft>
          <a:spcPct val="0"/>
        </a:spcAft>
        <a:defRPr sz="4000">
          <a:solidFill>
            <a:schemeClr val="tx2"/>
          </a:solidFill>
          <a:latin typeface="Arial" pitchFamily="34" charset="0"/>
        </a:defRPr>
      </a:lvl8pPr>
      <a:lvl9pPr marL="1828800" algn="l" rtl="0" eaLnBrk="1" fontAlgn="base" hangingPunct="1">
        <a:spcBef>
          <a:spcPct val="0"/>
        </a:spcBef>
        <a:spcAft>
          <a:spcPct val="0"/>
        </a:spcAft>
        <a:defRPr sz="4000">
          <a:solidFill>
            <a:schemeClr val="tx2"/>
          </a:solidFill>
          <a:latin typeface="Arial" pitchFamily="34" charset="0"/>
        </a:defRPr>
      </a:lvl9pPr>
    </p:titleStyle>
    <p:bodyStyle>
      <a:lvl1pPr marL="365125" indent="-255588" algn="l" rtl="0" eaLnBrk="0" fontAlgn="base" hangingPunct="0">
        <a:spcBef>
          <a:spcPts val="300"/>
        </a:spcBef>
        <a:spcAft>
          <a:spcPct val="0"/>
        </a:spcAft>
        <a:buClr>
          <a:srgbClr val="0BD0D9"/>
        </a:buClr>
        <a:buFont typeface="Georgia"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charset="2"/>
        <a:buChar char=""/>
        <a:defRPr sz="2400" kern="1200">
          <a:solidFill>
            <a:schemeClr val="tx2"/>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0BD0D9"/>
        </a:buClr>
        <a:buFont typeface="Georgia" charset="0"/>
        <a:buChar char="▫"/>
        <a:defRPr sz="2000" kern="1200">
          <a:solidFill>
            <a:srgbClr val="595959"/>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tif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 y="990600"/>
            <a:ext cx="8848725" cy="4572000"/>
          </a:xfrm>
        </p:spPr>
        <p:txBody>
          <a:bodyPr wrap="square" lIns="91440" tIns="45720" rIns="91440" bIns="45720" numCol="1" anchorCtr="0" compatLnSpc="1">
            <a:prstTxWarp prst="textNoShape">
              <a:avLst/>
            </a:prstTxWarp>
            <a:noAutofit/>
          </a:bodyPr>
          <a:lstStyle/>
          <a:p>
            <a:pPr algn="ctr" eaLnBrk="1" hangingPunct="1">
              <a:defRPr/>
            </a:pPr>
            <a:r>
              <a:rPr lang="en-US" altLang="en-US" dirty="0" smtClean="0">
                <a:effectLst>
                  <a:outerShdw blurRad="38100" dist="38100" dir="2700000" algn="tl">
                    <a:srgbClr val="C0C0C0"/>
                  </a:outerShdw>
                </a:effectLst>
              </a:rPr>
              <a:t>Club Visioning </a:t>
            </a:r>
            <a:br>
              <a:rPr lang="en-US" altLang="en-US" dirty="0" smtClean="0">
                <a:effectLst>
                  <a:outerShdw blurRad="38100" dist="38100" dir="2700000" algn="tl">
                    <a:srgbClr val="C0C0C0"/>
                  </a:outerShdw>
                </a:effectLst>
              </a:rPr>
            </a:br>
            <a:r>
              <a:rPr lang="en-US" altLang="en-US" sz="2800" dirty="0" err="1">
                <a:effectLst>
                  <a:outerShdw blurRad="38100" dist="38100" dir="2700000" algn="tl">
                    <a:srgbClr val="C0C0C0"/>
                  </a:outerShdw>
                </a:effectLst>
              </a:rPr>
              <a:t>En</a:t>
            </a:r>
            <a:r>
              <a:rPr lang="en-US" altLang="en-US" sz="2800" dirty="0">
                <a:effectLst>
                  <a:outerShdw blurRad="38100" dist="38100" dir="2700000" algn="tl">
                    <a:srgbClr val="C0C0C0"/>
                  </a:outerShdw>
                </a:effectLst>
              </a:rPr>
              <a:t> </a:t>
            </a:r>
            <a:r>
              <a:rPr lang="en-US" altLang="en-US" sz="2800" dirty="0" err="1">
                <a:effectLst>
                  <a:outerShdw blurRad="38100" dist="38100" dir="2700000" algn="tl">
                    <a:srgbClr val="C0C0C0"/>
                  </a:outerShdw>
                </a:effectLst>
              </a:rPr>
              <a:t>metod</a:t>
            </a:r>
            <a:r>
              <a:rPr lang="en-US" altLang="en-US" sz="2800" dirty="0">
                <a:effectLst>
                  <a:outerShdw blurRad="38100" dist="38100" dir="2700000" algn="tl">
                    <a:srgbClr val="C0C0C0"/>
                  </a:outerShdw>
                </a:effectLst>
              </a:rPr>
              <a:t> </a:t>
            </a:r>
            <a:r>
              <a:rPr lang="en-US" altLang="en-US" sz="2800" dirty="0" err="1">
                <a:effectLst>
                  <a:outerShdw blurRad="38100" dist="38100" dir="2700000" algn="tl">
                    <a:srgbClr val="C0C0C0"/>
                  </a:outerShdw>
                </a:effectLst>
              </a:rPr>
              <a:t>att</a:t>
            </a:r>
            <a:r>
              <a:rPr lang="en-US" altLang="en-US" sz="2800" dirty="0">
                <a:effectLst>
                  <a:outerShdw blurRad="38100" dist="38100" dir="2700000" algn="tl">
                    <a:srgbClr val="C0C0C0"/>
                  </a:outerShdw>
                </a:effectLst>
              </a:rPr>
              <a:t> </a:t>
            </a:r>
            <a:r>
              <a:rPr lang="en-US" altLang="en-US" sz="2800" dirty="0" err="1" smtClean="0">
                <a:effectLst>
                  <a:outerShdw blurRad="38100" dist="38100" dir="2700000" algn="tl">
                    <a:srgbClr val="C0C0C0"/>
                  </a:outerShdw>
                </a:effectLst>
              </a:rPr>
              <a:t>utveckla</a:t>
            </a:r>
            <a:r>
              <a:rPr lang="en-US" altLang="en-US" sz="2800" dirty="0" smtClean="0">
                <a:effectLst>
                  <a:outerShdw blurRad="38100" dist="38100" dir="2700000" algn="tl">
                    <a:srgbClr val="C0C0C0"/>
                  </a:outerShdw>
                </a:effectLst>
              </a:rPr>
              <a:t> din </a:t>
            </a:r>
            <a:r>
              <a:rPr lang="en-US" altLang="en-US" sz="2800" dirty="0" err="1" smtClean="0">
                <a:effectLst>
                  <a:outerShdw blurRad="38100" dist="38100" dir="2700000" algn="tl">
                    <a:srgbClr val="C0C0C0"/>
                  </a:outerShdw>
                </a:effectLst>
              </a:rPr>
              <a:t>Rotaryklubb</a:t>
            </a:r>
            <a:r>
              <a:rPr lang="en-US" altLang="en-US" sz="2800" dirty="0" smtClean="0">
                <a:effectLst>
                  <a:outerShdw blurRad="38100" dist="38100" dir="2700000" algn="tl">
                    <a:srgbClr val="C0C0C0"/>
                  </a:outerShdw>
                </a:effectLst>
              </a:rPr>
              <a:t>!</a:t>
            </a:r>
            <a:r>
              <a:rPr lang="en-US" altLang="en-US" dirty="0" smtClean="0">
                <a:effectLst>
                  <a:outerShdw blurRad="38100" dist="38100" dir="2700000" algn="tl">
                    <a:srgbClr val="C0C0C0"/>
                  </a:outerShdw>
                </a:effectLst>
              </a:rPr>
              <a:t/>
            </a:r>
            <a:br>
              <a:rPr lang="en-US" altLang="en-US" dirty="0" smtClean="0">
                <a:effectLst>
                  <a:outerShdw blurRad="38100" dist="38100" dir="2700000" algn="tl">
                    <a:srgbClr val="C0C0C0"/>
                  </a:outerShdw>
                </a:effectLst>
              </a:rPr>
            </a:br>
            <a:r>
              <a:rPr lang="en-US" altLang="en-US" dirty="0" smtClean="0">
                <a:effectLst>
                  <a:outerShdw blurRad="38100" dist="38100" dir="2700000" algn="tl">
                    <a:srgbClr val="C0C0C0"/>
                  </a:outerShdw>
                </a:effectLst>
              </a:rPr>
              <a:t/>
            </a:r>
            <a:br>
              <a:rPr lang="en-US" altLang="en-US" dirty="0" smtClean="0">
                <a:effectLst>
                  <a:outerShdw blurRad="38100" dist="38100" dir="2700000" algn="tl">
                    <a:srgbClr val="C0C0C0"/>
                  </a:outerShdw>
                </a:effectLst>
              </a:rPr>
            </a:br>
            <a:r>
              <a:rPr lang="en-US" altLang="en-US" sz="1200" i="1" dirty="0" smtClean="0">
                <a:solidFill>
                  <a:schemeClr val="tx1"/>
                </a:solidFill>
                <a:effectLst>
                  <a:outerShdw blurRad="38100" dist="38100" dir="2700000" algn="tl">
                    <a:srgbClr val="C0C0C0"/>
                  </a:outerShdw>
                </a:effectLst>
              </a:rPr>
              <a:t>All rights reserved.  No part of this presentation may be reproduced, stored in a retrieval system, or transmitted in any form or by any means—electronic, mechanical, or any other—without the prior permission of the International Vision Facilitation Council. </a:t>
            </a:r>
            <a:br>
              <a:rPr lang="en-US" altLang="en-US" sz="1200" i="1" dirty="0" smtClean="0">
                <a:solidFill>
                  <a:schemeClr val="tx1"/>
                </a:solidFill>
                <a:effectLst>
                  <a:outerShdw blurRad="38100" dist="38100" dir="2700000" algn="tl">
                    <a:srgbClr val="C0C0C0"/>
                  </a:outerShdw>
                </a:effectLst>
              </a:rPr>
            </a:br>
            <a:r>
              <a:rPr lang="en-US" altLang="en-US" sz="1200" i="1" dirty="0" smtClean="0">
                <a:solidFill>
                  <a:schemeClr val="tx1"/>
                </a:solidFill>
                <a:effectLst>
                  <a:outerShdw blurRad="38100" dist="38100" dir="2700000" algn="tl">
                    <a:srgbClr val="C0C0C0"/>
                  </a:outerShdw>
                </a:effectLst>
              </a:rPr>
              <a:t>Version 2016-08-30</a:t>
            </a:r>
            <a:br>
              <a:rPr lang="en-US" altLang="en-US" sz="1200" i="1" dirty="0" smtClean="0">
                <a:solidFill>
                  <a:schemeClr val="tx1"/>
                </a:solidFill>
                <a:effectLst>
                  <a:outerShdw blurRad="38100" dist="38100" dir="2700000" algn="tl">
                    <a:srgbClr val="C0C0C0"/>
                  </a:outerShdw>
                </a:effectLst>
              </a:rPr>
            </a:br>
            <a:r>
              <a:rPr lang="en-US" altLang="en-US" sz="1600" i="1" dirty="0" smtClean="0">
                <a:solidFill>
                  <a:schemeClr val="tx1"/>
                </a:solidFill>
                <a:effectLst>
                  <a:outerShdw blurRad="38100" dist="38100" dir="2700000" algn="tl">
                    <a:srgbClr val="C0C0C0"/>
                  </a:outerShdw>
                </a:effectLst>
              </a:rPr>
              <a:t/>
            </a:r>
            <a:br>
              <a:rPr lang="en-US" altLang="en-US" sz="1600" i="1" dirty="0" smtClean="0">
                <a:solidFill>
                  <a:schemeClr val="tx1"/>
                </a:solidFill>
                <a:effectLst>
                  <a:outerShdw blurRad="38100" dist="38100" dir="2700000" algn="tl">
                    <a:srgbClr val="C0C0C0"/>
                  </a:outerShdw>
                </a:effectLst>
              </a:rPr>
            </a:br>
            <a:r>
              <a:rPr lang="en-US" altLang="en-US" sz="1600" dirty="0" smtClean="0">
                <a:solidFill>
                  <a:schemeClr val="tx1"/>
                </a:solidFill>
                <a:effectLst>
                  <a:outerShdw blurRad="38100" dist="38100" dir="2700000" algn="tl">
                    <a:srgbClr val="C0C0C0"/>
                  </a:outerShdw>
                </a:effectLst>
              </a:rPr>
              <a:t/>
            </a:r>
            <a:br>
              <a:rPr lang="en-US" altLang="en-US" sz="1600" dirty="0" smtClean="0">
                <a:solidFill>
                  <a:schemeClr val="tx1"/>
                </a:solidFill>
                <a:effectLst>
                  <a:outerShdw blurRad="38100" dist="38100" dir="2700000" algn="tl">
                    <a:srgbClr val="C0C0C0"/>
                  </a:outerShdw>
                </a:effectLst>
              </a:rPr>
            </a:br>
            <a:endParaRPr lang="en-US" altLang="en-US" sz="1600" b="1" dirty="0" smtClean="0">
              <a:solidFill>
                <a:schemeClr val="tx1"/>
              </a:solidFill>
              <a:effectLst>
                <a:outerShdw blurRad="38100" dist="38100" dir="2700000" algn="tl">
                  <a:srgbClr val="C0C0C0"/>
                </a:outerShdw>
              </a:effectLst>
            </a:endParaRPr>
          </a:p>
        </p:txBody>
      </p:sp>
      <p:sp>
        <p:nvSpPr>
          <p:cNvPr id="1638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A0BA89E4-F9B4-0344-8E9F-8738305D06D2}" type="slidenum">
              <a:rPr lang="en-US" altLang="en-US" sz="1400">
                <a:solidFill>
                  <a:schemeClr val="accent1"/>
                </a:solidFill>
                <a:latin typeface="Arial" charset="0"/>
                <a:ea typeface="Arial" charset="0"/>
                <a:cs typeface="Arial" charset="0"/>
              </a:rPr>
              <a:pPr/>
              <a:t>1</a:t>
            </a:fld>
            <a:endParaRPr lang="en-US" altLang="en-US" sz="1400">
              <a:solidFill>
                <a:schemeClr val="accent1"/>
              </a:solidFill>
              <a:latin typeface="Arial" charset="0"/>
              <a:ea typeface="Arial" charset="0"/>
              <a:cs typeface="Arial" charset="0"/>
            </a:endParaRPr>
          </a:p>
        </p:txBody>
      </p:sp>
      <p:pic>
        <p:nvPicPr>
          <p:cNvPr id="1638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1816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AAEC5D50-C25E-C341-B12A-826E74E5311B}" type="slidenum">
              <a:rPr lang="en-US" altLang="en-US" sz="1400">
                <a:solidFill>
                  <a:schemeClr val="accent1"/>
                </a:solidFill>
                <a:latin typeface="Arial" charset="0"/>
              </a:rPr>
              <a:pPr/>
              <a:t>2</a:t>
            </a:fld>
            <a:endParaRPr lang="en-US" altLang="en-US" sz="1400">
              <a:solidFill>
                <a:schemeClr val="accent1"/>
              </a:solidFill>
              <a:latin typeface="Arial" charset="0"/>
            </a:endParaRPr>
          </a:p>
        </p:txBody>
      </p:sp>
      <p:pic>
        <p:nvPicPr>
          <p:cNvPr id="1843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6383338"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828800" y="533400"/>
            <a:ext cx="5621338" cy="1077913"/>
          </a:xfrm>
          <a:prstGeom prst="rect">
            <a:avLst/>
          </a:prstGeom>
          <a:noFill/>
        </p:spPr>
        <p:txBody>
          <a:bodyPr wrap="none">
            <a:spAutoFit/>
          </a:bodyPr>
          <a:lstStyle/>
          <a:p>
            <a:pPr algn="ctr">
              <a:defRPr/>
            </a:pPr>
            <a:r>
              <a:rPr lang="en-US" sz="3200" dirty="0">
                <a:latin typeface="+mj-lt"/>
              </a:rPr>
              <a:t>Club Visioning </a:t>
            </a:r>
            <a:r>
              <a:rPr lang="mr-IN" sz="3200" dirty="0">
                <a:latin typeface="+mj-lt"/>
              </a:rPr>
              <a:t>–</a:t>
            </a:r>
            <a:r>
              <a:rPr lang="en-US" sz="3200" dirty="0">
                <a:latin typeface="+mj-lt"/>
              </a:rPr>
              <a:t> </a:t>
            </a:r>
            <a:r>
              <a:rPr lang="en-US" sz="3200" dirty="0" err="1">
                <a:latin typeface="+mj-lt"/>
              </a:rPr>
              <a:t>var</a:t>
            </a:r>
            <a:r>
              <a:rPr lang="en-US" sz="3200" dirty="0">
                <a:latin typeface="+mj-lt"/>
              </a:rPr>
              <a:t> med </a:t>
            </a:r>
            <a:r>
              <a:rPr lang="en-US" sz="3200" dirty="0" err="1">
                <a:latin typeface="+mj-lt"/>
              </a:rPr>
              <a:t>och</a:t>
            </a:r>
            <a:r>
              <a:rPr lang="en-US" sz="3200" dirty="0">
                <a:latin typeface="+mj-lt"/>
              </a:rPr>
              <a:t> </a:t>
            </a:r>
          </a:p>
          <a:p>
            <a:pPr algn="ctr">
              <a:defRPr/>
            </a:pPr>
            <a:r>
              <a:rPr lang="en-US" sz="3200" dirty="0" err="1">
                <a:latin typeface="+mj-lt"/>
              </a:rPr>
              <a:t>utveckla</a:t>
            </a:r>
            <a:r>
              <a:rPr lang="en-US" sz="3200" dirty="0">
                <a:latin typeface="+mj-lt"/>
              </a:rPr>
              <a:t> din </a:t>
            </a:r>
            <a:r>
              <a:rPr lang="en-US" sz="3200" dirty="0" err="1">
                <a:latin typeface="+mj-lt"/>
              </a:rPr>
              <a:t>Rotaryklubb</a:t>
            </a:r>
            <a:r>
              <a:rPr lang="en-US" sz="3200" dirty="0">
                <a:latin typeface="+mj-lt"/>
              </a:rPr>
              <a:t>!</a:t>
            </a: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575" y="1731963"/>
            <a:ext cx="2171700"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2119313" y="2185988"/>
            <a:ext cx="3641725" cy="166052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82825" y="3838575"/>
            <a:ext cx="381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6200000">
            <a:off x="4298950" y="3941763"/>
            <a:ext cx="627063" cy="300037"/>
          </a:xfrm>
          <a:prstGeom prst="rect">
            <a:avLst/>
          </a:prstGeom>
          <a:noFill/>
        </p:spPr>
        <p:txBody>
          <a:bodyPr wrap="none">
            <a:spAutoFit/>
          </a:bodyPr>
          <a:lstStyle/>
          <a:p>
            <a:pPr>
              <a:defRPr/>
            </a:pPr>
            <a:r>
              <a:rPr lang="sv-SE" sz="1350" b="1" dirty="0">
                <a:latin typeface="Tahoma" panose="020B0604030504040204" pitchFamily="34" charset="0"/>
              </a:rPr>
              <a:t>2020</a:t>
            </a:r>
            <a:endParaRPr lang="en-GB" sz="1350" b="1" dirty="0">
              <a:latin typeface="Tahoma" panose="020B0604030504040204" pitchFamily="34" charset="0"/>
            </a:endParaRPr>
          </a:p>
        </p:txBody>
      </p:sp>
      <p:sp>
        <p:nvSpPr>
          <p:cNvPr id="15" name="Smiley Face 14"/>
          <p:cNvSpPr/>
          <p:nvPr/>
        </p:nvSpPr>
        <p:spPr>
          <a:xfrm>
            <a:off x="4524375" y="2678113"/>
            <a:ext cx="200025" cy="177800"/>
          </a:xfrm>
          <a:prstGeom prst="smileyFac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a:p>
        </p:txBody>
      </p:sp>
      <p:sp>
        <p:nvSpPr>
          <p:cNvPr id="18" name="Freeform 17"/>
          <p:cNvSpPr/>
          <p:nvPr/>
        </p:nvSpPr>
        <p:spPr>
          <a:xfrm>
            <a:off x="3971925" y="2863850"/>
            <a:ext cx="595313" cy="209550"/>
          </a:xfrm>
          <a:custGeom>
            <a:avLst/>
            <a:gdLst>
              <a:gd name="connsiteX0" fmla="*/ 0 w 904574"/>
              <a:gd name="connsiteY0" fmla="*/ 152348 h 184793"/>
              <a:gd name="connsiteX1" fmla="*/ 408790 w 904574"/>
              <a:gd name="connsiteY1" fmla="*/ 184621 h 184793"/>
              <a:gd name="connsiteX2" fmla="*/ 441063 w 904574"/>
              <a:gd name="connsiteY2" fmla="*/ 163106 h 184793"/>
              <a:gd name="connsiteX3" fmla="*/ 699247 w 904574"/>
              <a:gd name="connsiteY3" fmla="*/ 120075 h 184793"/>
              <a:gd name="connsiteX4" fmla="*/ 839096 w 904574"/>
              <a:gd name="connsiteY4" fmla="*/ 44772 h 184793"/>
              <a:gd name="connsiteX5" fmla="*/ 903642 w 904574"/>
              <a:gd name="connsiteY5" fmla="*/ 1741 h 184793"/>
              <a:gd name="connsiteX6" fmla="*/ 871369 w 904574"/>
              <a:gd name="connsiteY6" fmla="*/ 12499 h 18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574" h="184793">
                <a:moveTo>
                  <a:pt x="0" y="152348"/>
                </a:moveTo>
                <a:cubicBezTo>
                  <a:pt x="167640" y="167588"/>
                  <a:pt x="335280" y="182828"/>
                  <a:pt x="408790" y="184621"/>
                </a:cubicBezTo>
                <a:cubicBezTo>
                  <a:pt x="482300" y="186414"/>
                  <a:pt x="392654" y="173864"/>
                  <a:pt x="441063" y="163106"/>
                </a:cubicBezTo>
                <a:cubicBezTo>
                  <a:pt x="489473" y="152348"/>
                  <a:pt x="632908" y="139797"/>
                  <a:pt x="699247" y="120075"/>
                </a:cubicBezTo>
                <a:cubicBezTo>
                  <a:pt x="765586" y="100353"/>
                  <a:pt x="805030" y="64494"/>
                  <a:pt x="839096" y="44772"/>
                </a:cubicBezTo>
                <a:cubicBezTo>
                  <a:pt x="873162" y="25050"/>
                  <a:pt x="898263" y="7120"/>
                  <a:pt x="903642" y="1741"/>
                </a:cubicBezTo>
                <a:cubicBezTo>
                  <a:pt x="909021" y="-3638"/>
                  <a:pt x="890195" y="4430"/>
                  <a:pt x="871369" y="12499"/>
                </a:cubicBezTo>
              </a:path>
            </a:pathLst>
          </a:cu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350"/>
          </a:p>
        </p:txBody>
      </p:sp>
      <p:sp>
        <p:nvSpPr>
          <p:cNvPr id="19463" name="TextBox 18"/>
          <p:cNvSpPr txBox="1">
            <a:spLocks noChangeArrowheads="1"/>
          </p:cNvSpPr>
          <p:nvPr/>
        </p:nvSpPr>
        <p:spPr bwMode="auto">
          <a:xfrm>
            <a:off x="1905000" y="4899025"/>
            <a:ext cx="50117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57175" indent="-257175">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pPr>
              <a:buFontTx/>
              <a:buAutoNum type="arabicPeriod"/>
            </a:pPr>
            <a:r>
              <a:rPr lang="sv-SE" altLang="x-none" sz="2000">
                <a:latin typeface="Verdana" charset="0"/>
                <a:ea typeface="Verdana" charset="0"/>
                <a:cs typeface="Verdana" charset="0"/>
              </a:rPr>
              <a:t>Nuvarande situation (enkät)</a:t>
            </a:r>
          </a:p>
          <a:p>
            <a:pPr>
              <a:buFontTx/>
              <a:buAutoNum type="arabicPeriod"/>
            </a:pPr>
            <a:r>
              <a:rPr lang="sv-SE" altLang="x-none" sz="2000">
                <a:latin typeface="Verdana" charset="0"/>
                <a:ea typeface="Verdana" charset="0"/>
                <a:cs typeface="Verdana" charset="0"/>
              </a:rPr>
              <a:t>Vart vill vi vara om tre år? (övning)</a:t>
            </a:r>
          </a:p>
          <a:p>
            <a:pPr>
              <a:buFontTx/>
              <a:buAutoNum type="arabicPeriod"/>
            </a:pPr>
            <a:r>
              <a:rPr lang="sv-SE" altLang="x-none" sz="2000">
                <a:latin typeface="Verdana" charset="0"/>
                <a:ea typeface="Verdana" charset="0"/>
                <a:cs typeface="Verdana" charset="0"/>
              </a:rPr>
              <a:t>Hur skall vi ta oss dit? (övning)</a:t>
            </a:r>
          </a:p>
          <a:p>
            <a:pPr>
              <a:buFontTx/>
              <a:buAutoNum type="arabicPeriod"/>
            </a:pPr>
            <a:r>
              <a:rPr lang="sv-SE" altLang="x-none" sz="2000">
                <a:latin typeface="Verdana" charset="0"/>
                <a:ea typeface="Verdana" charset="0"/>
                <a:cs typeface="Verdana" charset="0"/>
              </a:rPr>
              <a:t>Klubbens arbete att ta sig dit</a:t>
            </a:r>
            <a:endParaRPr lang="en-GB" altLang="x-none" sz="2000">
              <a:latin typeface="Verdana" charset="0"/>
              <a:ea typeface="Verdana" charset="0"/>
              <a:cs typeface="Verdana" charset="0"/>
            </a:endParaRPr>
          </a:p>
        </p:txBody>
      </p:sp>
      <p:sp>
        <p:nvSpPr>
          <p:cNvPr id="2" name="Rectangle 1"/>
          <p:cNvSpPr/>
          <p:nvPr/>
        </p:nvSpPr>
        <p:spPr>
          <a:xfrm>
            <a:off x="2698750" y="528638"/>
            <a:ext cx="2441575" cy="923925"/>
          </a:xfrm>
          <a:prstGeom prst="rect">
            <a:avLst/>
          </a:prstGeom>
          <a:noFill/>
        </p:spPr>
        <p:txBody>
          <a:bodyPr wrap="none">
            <a:spAutoFit/>
          </a:bodyPr>
          <a:lstStyle/>
          <a:p>
            <a:pPr algn="ctr">
              <a:defRPr/>
            </a:pPr>
            <a:r>
              <a:rPr lang="en-US" sz="5400" dirty="0" err="1">
                <a:ln w="0"/>
                <a:effectLst>
                  <a:outerShdw blurRad="38100" dist="19050" dir="2700000" algn="tl" rotWithShape="0">
                    <a:schemeClr val="dk1">
                      <a:alpha val="40000"/>
                    </a:schemeClr>
                  </a:outerShdw>
                </a:effectLst>
                <a:latin typeface="+mj-lt"/>
                <a:ea typeface="Cambria" charset="0"/>
                <a:cs typeface="Cambria" charset="0"/>
              </a:rPr>
              <a:t>Varför</a:t>
            </a:r>
            <a:r>
              <a:rPr lang="en-US" sz="5400" dirty="0">
                <a:ln w="0"/>
                <a:effectLst>
                  <a:outerShdw blurRad="38100" dist="19050" dir="2700000" algn="tl" rotWithShape="0">
                    <a:schemeClr val="dk1">
                      <a:alpha val="40000"/>
                    </a:schemeClr>
                  </a:outerShdw>
                </a:effectLst>
                <a:latin typeface="+mj-lt"/>
                <a:ea typeface="Cambria" charset="0"/>
                <a:cs typeface="Cambria" charset="0"/>
              </a:rPr>
              <a:t>?</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Club Visioning </a:t>
            </a:r>
            <a:endParaRPr lang="en-US" dirty="0"/>
          </a:p>
        </p:txBody>
      </p:sp>
      <p:sp>
        <p:nvSpPr>
          <p:cNvPr id="20482" name="Content Placeholder 2"/>
          <p:cNvSpPr>
            <a:spLocks noGrp="1"/>
          </p:cNvSpPr>
          <p:nvPr>
            <p:ph idx="1"/>
          </p:nvPr>
        </p:nvSpPr>
        <p:spPr/>
        <p:txBody>
          <a:bodyPr/>
          <a:lstStyle/>
          <a:p>
            <a:r>
              <a:rPr lang="en-US" altLang="x-none" dirty="0" err="1"/>
              <a:t>Ett</a:t>
            </a:r>
            <a:r>
              <a:rPr lang="en-US" altLang="x-none" dirty="0"/>
              <a:t> program </a:t>
            </a:r>
            <a:r>
              <a:rPr lang="en-US" altLang="x-none" dirty="0" err="1"/>
              <a:t>för</a:t>
            </a:r>
            <a:r>
              <a:rPr lang="en-US" altLang="x-none" dirty="0"/>
              <a:t> den </a:t>
            </a:r>
            <a:r>
              <a:rPr lang="en-US" altLang="x-none" dirty="0" err="1"/>
              <a:t>enskilda</a:t>
            </a:r>
            <a:r>
              <a:rPr lang="en-US" altLang="x-none" dirty="0"/>
              <a:t> </a:t>
            </a:r>
            <a:r>
              <a:rPr lang="en-US" altLang="x-none" dirty="0" err="1"/>
              <a:t>klubben</a:t>
            </a:r>
            <a:endParaRPr lang="en-US" altLang="x-none" dirty="0"/>
          </a:p>
          <a:p>
            <a:r>
              <a:rPr lang="en-US" altLang="x-none" dirty="0" err="1"/>
              <a:t>Klubben</a:t>
            </a:r>
            <a:r>
              <a:rPr lang="en-US" altLang="x-none" dirty="0"/>
              <a:t> tar </a:t>
            </a:r>
            <a:r>
              <a:rPr lang="en-US" altLang="x-none" dirty="0" err="1"/>
              <a:t>gemensamt</a:t>
            </a:r>
            <a:r>
              <a:rPr lang="en-US" altLang="x-none" dirty="0"/>
              <a:t> </a:t>
            </a:r>
            <a:r>
              <a:rPr lang="en-US" altLang="x-none" dirty="0" err="1"/>
              <a:t>fram</a:t>
            </a:r>
            <a:r>
              <a:rPr lang="en-US" altLang="x-none" dirty="0"/>
              <a:t> </a:t>
            </a:r>
            <a:r>
              <a:rPr lang="en-US" altLang="x-none" dirty="0" err="1"/>
              <a:t>en</a:t>
            </a:r>
            <a:r>
              <a:rPr lang="en-US" altLang="x-none" dirty="0"/>
              <a:t> </a:t>
            </a:r>
            <a:r>
              <a:rPr lang="en-US" altLang="x-none" dirty="0" smtClean="0"/>
              <a:t>3-årsplan</a:t>
            </a:r>
            <a:endParaRPr lang="en-US" altLang="x-none" dirty="0"/>
          </a:p>
          <a:p>
            <a:r>
              <a:rPr lang="en-US" altLang="x-none" dirty="0" err="1"/>
              <a:t>Medlemmarna</a:t>
            </a:r>
            <a:r>
              <a:rPr lang="en-US" altLang="x-none" dirty="0"/>
              <a:t> </a:t>
            </a:r>
            <a:r>
              <a:rPr lang="en-US" altLang="x-none" dirty="0" err="1"/>
              <a:t>gör</a:t>
            </a:r>
            <a:r>
              <a:rPr lang="en-US" altLang="x-none" dirty="0"/>
              <a:t> </a:t>
            </a:r>
            <a:r>
              <a:rPr lang="en-US" altLang="x-none" dirty="0" err="1"/>
              <a:t>jobbet</a:t>
            </a:r>
            <a:endParaRPr lang="en-US" altLang="x-none" dirty="0"/>
          </a:p>
          <a:p>
            <a:r>
              <a:rPr lang="en-US" altLang="x-none" dirty="0" err="1"/>
              <a:t>Klubben</a:t>
            </a:r>
            <a:r>
              <a:rPr lang="en-US" altLang="x-none" dirty="0"/>
              <a:t> </a:t>
            </a:r>
            <a:r>
              <a:rPr lang="en-US" altLang="x-none" dirty="0" err="1"/>
              <a:t>får</a:t>
            </a:r>
            <a:r>
              <a:rPr lang="en-US" altLang="x-none" dirty="0"/>
              <a:t> </a:t>
            </a:r>
            <a:r>
              <a:rPr lang="en-US" altLang="x-none" dirty="0" err="1"/>
              <a:t>hjälp</a:t>
            </a:r>
            <a:r>
              <a:rPr lang="en-US" altLang="x-none" dirty="0"/>
              <a:t> </a:t>
            </a:r>
            <a:r>
              <a:rPr lang="en-US" altLang="x-none" dirty="0" err="1"/>
              <a:t>av</a:t>
            </a:r>
            <a:r>
              <a:rPr lang="en-US" altLang="x-none" dirty="0"/>
              <a:t> </a:t>
            </a:r>
            <a:r>
              <a:rPr lang="en-US" altLang="x-none" dirty="0" err="1"/>
              <a:t>v</a:t>
            </a:r>
            <a:r>
              <a:rPr lang="en-US" altLang="x-none" dirty="0" err="1" smtClean="0"/>
              <a:t>isioningteamet</a:t>
            </a:r>
            <a:r>
              <a:rPr lang="en-US" altLang="x-none" dirty="0" smtClean="0"/>
              <a:t> </a:t>
            </a:r>
            <a:r>
              <a:rPr lang="en-US" altLang="x-none" dirty="0" err="1"/>
              <a:t>att</a:t>
            </a:r>
            <a:r>
              <a:rPr lang="en-US" altLang="x-none" dirty="0"/>
              <a:t> </a:t>
            </a:r>
            <a:r>
              <a:rPr lang="en-US" altLang="x-none" dirty="0" err="1"/>
              <a:t>få</a:t>
            </a:r>
            <a:r>
              <a:rPr lang="en-US" altLang="x-none" dirty="0"/>
              <a:t> </a:t>
            </a:r>
            <a:r>
              <a:rPr lang="en-US" altLang="x-none" dirty="0" err="1"/>
              <a:t>igång</a:t>
            </a:r>
            <a:r>
              <a:rPr lang="en-US" altLang="x-none" dirty="0"/>
              <a:t> </a:t>
            </a:r>
            <a:r>
              <a:rPr lang="en-US" altLang="x-none" dirty="0" err="1"/>
              <a:t>processen</a:t>
            </a:r>
            <a:r>
              <a:rPr lang="en-US" altLang="x-none" dirty="0"/>
              <a:t> </a:t>
            </a:r>
            <a:r>
              <a:rPr lang="en-US" altLang="x-none" dirty="0" smtClean="0"/>
              <a:t>under ca 4 </a:t>
            </a:r>
            <a:r>
              <a:rPr lang="en-US" altLang="x-none" dirty="0" err="1" smtClean="0"/>
              <a:t>timmar</a:t>
            </a:r>
            <a:endParaRPr lang="en-US" altLang="x-none" dirty="0" smtClean="0"/>
          </a:p>
          <a:p>
            <a:r>
              <a:rPr lang="en-US" altLang="x-none" dirty="0" err="1" smtClean="0"/>
              <a:t>Planering</a:t>
            </a:r>
            <a:r>
              <a:rPr lang="en-US" altLang="x-none" dirty="0" smtClean="0"/>
              <a:t> </a:t>
            </a:r>
            <a:r>
              <a:rPr lang="en-US" altLang="x-none" dirty="0"/>
              <a:t>&amp; </a:t>
            </a:r>
            <a:r>
              <a:rPr lang="en-US" altLang="x-none" dirty="0" err="1"/>
              <a:t>prioritering</a:t>
            </a:r>
            <a:r>
              <a:rPr lang="en-US" altLang="x-none" dirty="0"/>
              <a:t> </a:t>
            </a:r>
            <a:r>
              <a:rPr lang="en-US" altLang="x-none" dirty="0" err="1" smtClean="0"/>
              <a:t>i</a:t>
            </a:r>
            <a:r>
              <a:rPr lang="en-US" altLang="x-none" dirty="0" smtClean="0"/>
              <a:t> </a:t>
            </a:r>
            <a:r>
              <a:rPr lang="en-US" altLang="x-none" dirty="0" err="1" smtClean="0"/>
              <a:t>första</a:t>
            </a:r>
            <a:r>
              <a:rPr lang="en-US" altLang="x-none" dirty="0" smtClean="0"/>
              <a:t> </a:t>
            </a:r>
            <a:r>
              <a:rPr lang="en-US" altLang="x-none" dirty="0" err="1" smtClean="0"/>
              <a:t>steget</a:t>
            </a:r>
            <a:endParaRPr lang="en-US" altLang="x-none" dirty="0"/>
          </a:p>
          <a:p>
            <a:r>
              <a:rPr lang="en-US" altLang="x-none" dirty="0" err="1"/>
              <a:t>Genomförandet</a:t>
            </a:r>
            <a:r>
              <a:rPr lang="en-US" altLang="x-none" dirty="0"/>
              <a:t> </a:t>
            </a:r>
            <a:r>
              <a:rPr lang="en-US" altLang="x-none" dirty="0" err="1"/>
              <a:t>börjar</a:t>
            </a:r>
            <a:r>
              <a:rPr lang="en-US" altLang="x-none" dirty="0"/>
              <a:t> </a:t>
            </a:r>
            <a:r>
              <a:rPr lang="en-US" altLang="x-none" dirty="0" err="1" smtClean="0"/>
              <a:t>därefter</a:t>
            </a:r>
            <a:endParaRPr lang="en-US" altLang="x-none" dirty="0"/>
          </a:p>
          <a:p>
            <a:endParaRPr lang="en-US" altLang="x-none" dirty="0"/>
          </a:p>
        </p:txBody>
      </p:sp>
      <p:sp>
        <p:nvSpPr>
          <p:cNvPr id="204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241EDDF1-3272-EF4F-ACF8-F6406E87D1D5}" type="slidenum">
              <a:rPr lang="en-US" altLang="en-US" sz="1400">
                <a:solidFill>
                  <a:schemeClr val="accent1"/>
                </a:solidFill>
                <a:latin typeface="Arial" charset="0"/>
              </a:rPr>
              <a:pPr/>
              <a:t>4</a:t>
            </a:fld>
            <a:endParaRPr lang="en-US" altLang="en-US" sz="1400">
              <a:solidFill>
                <a:schemeClr val="accent1"/>
              </a:solidFill>
              <a:latin typeface="Arial" charset="0"/>
            </a:endParaRP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6"/>
          <p:cNvGrpSpPr>
            <a:grpSpLocks/>
          </p:cNvGrpSpPr>
          <p:nvPr/>
        </p:nvGrpSpPr>
        <p:grpSpPr bwMode="auto">
          <a:xfrm>
            <a:off x="457200" y="2236788"/>
            <a:ext cx="6084888" cy="3478212"/>
            <a:chOff x="3819886" y="3418677"/>
            <a:chExt cx="4886979" cy="2818635"/>
          </a:xfrm>
        </p:grpSpPr>
        <p:pic>
          <p:nvPicPr>
            <p:cNvPr id="22537" name="Picture 6" descr="C:\Users\NunesC\AppData\Local\Microsoft\Windows\Temporary Internet Files\Content.IE5\9OHB4FPC\MC91021633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9886" y="3418677"/>
              <a:ext cx="4886979" cy="2742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3896384" y="3511302"/>
              <a:ext cx="1478971" cy="15128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b="1" dirty="0">
                  <a:solidFill>
                    <a:srgbClr val="FF0000"/>
                  </a:solidFill>
                  <a:effectLst>
                    <a:outerShdw blurRad="38100" dist="38100" dir="2700000" algn="tl">
                      <a:srgbClr val="000000">
                        <a:alpha val="43137"/>
                      </a:srgbClr>
                    </a:outerShdw>
                  </a:effectLst>
                </a:rPr>
                <a:t>USA, Canada &amp; Caribbean</a:t>
              </a:r>
            </a:p>
          </p:txBody>
        </p:sp>
        <p:sp>
          <p:nvSpPr>
            <p:cNvPr id="12" name="Oval 11"/>
            <p:cNvSpPr/>
            <p:nvPr/>
          </p:nvSpPr>
          <p:spPr>
            <a:xfrm>
              <a:off x="7092747" y="5228727"/>
              <a:ext cx="1223976" cy="10085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b="1" dirty="0">
                  <a:solidFill>
                    <a:srgbClr val="FF0000"/>
                  </a:solidFill>
                  <a:effectLst>
                    <a:outerShdw blurRad="38100" dist="38100" dir="2700000" algn="tl">
                      <a:srgbClr val="000000">
                        <a:alpha val="43137"/>
                      </a:srgbClr>
                    </a:outerShdw>
                  </a:effectLst>
                </a:rPr>
                <a:t>AUS &amp; NZ</a:t>
              </a:r>
            </a:p>
          </p:txBody>
        </p:sp>
      </p:grpSp>
      <p:sp>
        <p:nvSpPr>
          <p:cNvPr id="8" name="Rectangle 7"/>
          <p:cNvSpPr/>
          <p:nvPr/>
        </p:nvSpPr>
        <p:spPr>
          <a:xfrm>
            <a:off x="7162800" y="2674938"/>
            <a:ext cx="1624013" cy="1358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dirty="0"/>
              <a:t>150+ </a:t>
            </a:r>
            <a:r>
              <a:rPr lang="en-US" sz="2400" dirty="0" err="1"/>
              <a:t>distrikt</a:t>
            </a:r>
            <a:endParaRPr lang="en-US" sz="2400" dirty="0"/>
          </a:p>
        </p:txBody>
      </p:sp>
      <p:sp>
        <p:nvSpPr>
          <p:cNvPr id="9" name="Rectangle 8"/>
          <p:cNvSpPr/>
          <p:nvPr/>
        </p:nvSpPr>
        <p:spPr>
          <a:xfrm>
            <a:off x="7185025" y="4289425"/>
            <a:ext cx="1601788" cy="1344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dirty="0"/>
              <a:t>1 900 </a:t>
            </a:r>
            <a:r>
              <a:rPr lang="en-US" sz="2400" dirty="0" err="1"/>
              <a:t>utbildade</a:t>
            </a:r>
            <a:endParaRPr lang="en-US" sz="2400" dirty="0"/>
          </a:p>
          <a:p>
            <a:pPr algn="ctr" eaLnBrk="1" hangingPunct="1">
              <a:defRPr/>
            </a:pPr>
            <a:r>
              <a:rPr lang="en-US" sz="2400" dirty="0"/>
              <a:t>facilitators</a:t>
            </a:r>
          </a:p>
        </p:txBody>
      </p:sp>
      <p:sp>
        <p:nvSpPr>
          <p:cNvPr id="22532" name="Title 3"/>
          <p:cNvSpPr>
            <a:spLocks noGrp="1"/>
          </p:cNvSpPr>
          <p:nvPr>
            <p:ph type="title"/>
          </p:nvPr>
        </p:nvSpPr>
        <p:spPr bwMode="auto">
          <a:xfrm>
            <a:off x="228600" y="762000"/>
            <a:ext cx="8686800" cy="1066800"/>
          </a:xfrm>
        </p:spPr>
        <p:txBody>
          <a:bodyPr wrap="square" lIns="91440" tIns="45720" rIns="91440" bIns="45720" numCol="1" anchorCtr="0" compatLnSpc="1">
            <a:prstTxWarp prst="textNoShape">
              <a:avLst/>
            </a:prstTxWarp>
          </a:bodyPr>
          <a:lstStyle/>
          <a:p>
            <a:r>
              <a:rPr lang="sv-SE" altLang="en-US">
                <a:effectLst/>
                <a:latin typeface="Algerian" charset="0"/>
              </a:rPr>
              <a:t>Club Visioning i Rotaryvärlden</a:t>
            </a:r>
            <a:endParaRPr lang="en-CA" altLang="en-US">
              <a:effectLst/>
              <a:latin typeface="Algerian" charset="0"/>
            </a:endParaRPr>
          </a:p>
        </p:txBody>
      </p:sp>
      <p:cxnSp>
        <p:nvCxnSpPr>
          <p:cNvPr id="7" name="Straight Arrow Connector 6"/>
          <p:cNvCxnSpPr/>
          <p:nvPr/>
        </p:nvCxnSpPr>
        <p:spPr>
          <a:xfrm flipH="1">
            <a:off x="3340100" y="2070100"/>
            <a:ext cx="711200" cy="901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209800" y="2070100"/>
            <a:ext cx="685800" cy="10541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535" name="TextBox 17"/>
          <p:cNvSpPr txBox="1">
            <a:spLocks noChangeArrowheads="1"/>
          </p:cNvSpPr>
          <p:nvPr/>
        </p:nvSpPr>
        <p:spPr bwMode="auto">
          <a:xfrm>
            <a:off x="3763963" y="1828800"/>
            <a:ext cx="1543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sv-SE" altLang="en-US" sz="1400" b="1">
                <a:solidFill>
                  <a:srgbClr val="FF0000"/>
                </a:solidFill>
                <a:ea typeface="Arial" charset="0"/>
                <a:cs typeface="Arial" charset="0"/>
              </a:rPr>
              <a:t>Sverige</a:t>
            </a:r>
            <a:endParaRPr lang="en-CA" altLang="en-US" b="1">
              <a:solidFill>
                <a:srgbClr val="FF0000"/>
              </a:solidFill>
              <a:ea typeface="Arial" charset="0"/>
              <a:cs typeface="Arial" charset="0"/>
            </a:endParaRPr>
          </a:p>
        </p:txBody>
      </p:sp>
      <p:sp>
        <p:nvSpPr>
          <p:cNvPr id="22536" name="TextBox 18"/>
          <p:cNvSpPr txBox="1">
            <a:spLocks noChangeArrowheads="1"/>
          </p:cNvSpPr>
          <p:nvPr/>
        </p:nvSpPr>
        <p:spPr bwMode="auto">
          <a:xfrm>
            <a:off x="1812925" y="1792288"/>
            <a:ext cx="1371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sv-SE" altLang="en-US" sz="1400" b="1">
                <a:solidFill>
                  <a:srgbClr val="FF0000"/>
                </a:solidFill>
                <a:ea typeface="Arial" charset="0"/>
                <a:cs typeface="Arial" charset="0"/>
              </a:rPr>
              <a:t>UK &amp; Irland</a:t>
            </a:r>
            <a:endParaRPr lang="en-CA" altLang="en-US" sz="1400" b="1">
              <a:solidFill>
                <a:srgbClr val="FF0000"/>
              </a:solidFill>
              <a:ea typeface="Arial" charset="0"/>
              <a:cs typeface="Arial"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847725"/>
            <a:ext cx="4495800" cy="1752600"/>
          </a:xfrm>
        </p:spPr>
        <p:txBody>
          <a:bodyPr/>
          <a:lstStyle/>
          <a:p>
            <a:pPr>
              <a:defRPr/>
            </a:pPr>
            <a:r>
              <a:rPr lang="en-US" dirty="0" smtClean="0"/>
              <a:t>RI President-Elect  Ian Riseley</a:t>
            </a:r>
            <a:endParaRPr lang="en-US" dirty="0"/>
          </a:p>
        </p:txBody>
      </p:sp>
      <p:pic>
        <p:nvPicPr>
          <p:cNvPr id="2457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4800" y="617538"/>
            <a:ext cx="1662113" cy="2212975"/>
          </a:xfrm>
        </p:spPr>
      </p:pic>
      <p:sp>
        <p:nvSpPr>
          <p:cNvPr id="2457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7956B7BF-2911-8C42-898F-20E057C2236C}" type="slidenum">
              <a:rPr lang="en-US" altLang="en-US" sz="1400">
                <a:solidFill>
                  <a:schemeClr val="accent1"/>
                </a:solidFill>
                <a:latin typeface="Arial" charset="0"/>
              </a:rPr>
              <a:pPr/>
              <a:t>6</a:t>
            </a:fld>
            <a:endParaRPr lang="en-US" altLang="en-US" sz="1400">
              <a:solidFill>
                <a:schemeClr val="accent1"/>
              </a:solidFill>
              <a:latin typeface="Arial" charset="0"/>
            </a:endParaRPr>
          </a:p>
        </p:txBody>
      </p:sp>
      <p:pic>
        <p:nvPicPr>
          <p:cNvPr id="2458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2963863"/>
            <a:ext cx="2667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6"/>
          <p:cNvSpPr txBox="1">
            <a:spLocks noChangeArrowheads="1"/>
          </p:cNvSpPr>
          <p:nvPr/>
        </p:nvSpPr>
        <p:spPr bwMode="auto">
          <a:xfrm>
            <a:off x="304800" y="3635375"/>
            <a:ext cx="16764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en-US" altLang="en-US" sz="3600" i="1" dirty="0" err="1" smtClean="0"/>
              <a:t>Citat</a:t>
            </a:r>
            <a:r>
              <a:rPr lang="en-US" altLang="en-US" sz="3600" i="1" dirty="0" smtClean="0"/>
              <a:t> mars 2017</a:t>
            </a:r>
            <a:r>
              <a:rPr lang="en-US" altLang="en-US" sz="3600" i="1" dirty="0"/>
              <a:t>…</a:t>
            </a:r>
          </a:p>
        </p:txBody>
      </p:sp>
      <p:sp>
        <p:nvSpPr>
          <p:cNvPr id="8" name="TextBox 7"/>
          <p:cNvSpPr txBox="1"/>
          <p:nvPr/>
        </p:nvSpPr>
        <p:spPr>
          <a:xfrm>
            <a:off x="5762300" y="3233738"/>
            <a:ext cx="2824812" cy="2862322"/>
          </a:xfrm>
          <a:prstGeom prst="rect">
            <a:avLst/>
          </a:prstGeom>
          <a:noFill/>
        </p:spPr>
        <p:txBody>
          <a:bodyPr wrap="none">
            <a:spAutoFit/>
          </a:bodyPr>
          <a:lstStyle/>
          <a:p>
            <a:pPr algn="ctr">
              <a:defRPr/>
            </a:pPr>
            <a:r>
              <a:rPr lang="en-US" sz="3600" dirty="0" err="1" smtClean="0">
                <a:latin typeface="Tahoma" panose="020B0604030504040204" pitchFamily="34" charset="0"/>
              </a:rPr>
              <a:t>Prioritering</a:t>
            </a:r>
            <a:r>
              <a:rPr lang="en-US" sz="3600" dirty="0" smtClean="0">
                <a:latin typeface="Tahoma" panose="020B0604030504040204" pitchFamily="34" charset="0"/>
              </a:rPr>
              <a:t>:</a:t>
            </a:r>
            <a:endParaRPr lang="en-US" sz="3600" dirty="0">
              <a:latin typeface="Tahoma" panose="020B0604030504040204" pitchFamily="34" charset="0"/>
            </a:endParaRPr>
          </a:p>
          <a:p>
            <a:pPr algn="ctr">
              <a:defRPr/>
            </a:pPr>
            <a:endParaRPr lang="en-US" sz="3600" dirty="0">
              <a:latin typeface="Tahoma" panose="020B0604030504040204" pitchFamily="34" charset="0"/>
            </a:endParaRPr>
          </a:p>
          <a:p>
            <a:pPr marL="742950" indent="-742950" algn="ctr">
              <a:buFont typeface="+mj-lt"/>
              <a:buAutoNum type="arabicPeriod"/>
              <a:defRPr/>
            </a:pPr>
            <a:r>
              <a:rPr lang="en-US" sz="3600" dirty="0" err="1" smtClean="0">
                <a:latin typeface="Tahoma" panose="020B0604030504040204" pitchFamily="34" charset="0"/>
              </a:rPr>
              <a:t>Planering</a:t>
            </a:r>
            <a:endParaRPr lang="en-US" sz="3600" dirty="0">
              <a:latin typeface="Tahoma" panose="020B0604030504040204" pitchFamily="34" charset="0"/>
            </a:endParaRPr>
          </a:p>
          <a:p>
            <a:pPr marL="742950" indent="-742950" algn="ctr">
              <a:buFont typeface="+mj-lt"/>
              <a:buAutoNum type="arabicPeriod"/>
              <a:defRPr/>
            </a:pPr>
            <a:r>
              <a:rPr lang="en-US" sz="3600" dirty="0" err="1" smtClean="0">
                <a:latin typeface="Tahoma" panose="020B0604030504040204" pitchFamily="34" charset="0"/>
              </a:rPr>
              <a:t>Planering</a:t>
            </a:r>
            <a:endParaRPr lang="en-US" sz="3600" dirty="0">
              <a:latin typeface="Tahoma" panose="020B0604030504040204" pitchFamily="34" charset="0"/>
            </a:endParaRPr>
          </a:p>
          <a:p>
            <a:pPr marL="742950" indent="-742950" algn="ctr">
              <a:buFont typeface="+mj-lt"/>
              <a:buAutoNum type="arabicPeriod"/>
              <a:defRPr/>
            </a:pPr>
            <a:r>
              <a:rPr lang="en-US" sz="3600" dirty="0" err="1" smtClean="0">
                <a:latin typeface="Tahoma" panose="020B0604030504040204" pitchFamily="34" charset="0"/>
              </a:rPr>
              <a:t>Planering</a:t>
            </a:r>
            <a:endParaRPr lang="en-US" sz="3600" dirty="0">
              <a:latin typeface="Tahoma" panose="020B060403050404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400" dirty="0" smtClean="0">
                <a:effectLst/>
                <a:latin typeface="Algerian" panose="04020705040A02060702" pitchFamily="82" charset="0"/>
              </a:rPr>
              <a:t>Club Visioning</a:t>
            </a:r>
            <a:r>
              <a:rPr lang="en-US" dirty="0" smtClean="0">
                <a:effectLst/>
                <a:latin typeface="Algerian" panose="04020705040A02060702" pitchFamily="82" charset="0"/>
              </a:rPr>
              <a:t/>
            </a:r>
            <a:br>
              <a:rPr lang="en-US" dirty="0" smtClean="0">
                <a:effectLst/>
                <a:latin typeface="Algerian" panose="04020705040A02060702" pitchFamily="82" charset="0"/>
              </a:rPr>
            </a:br>
            <a:r>
              <a:rPr lang="en-US" sz="3100" dirty="0" err="1" smtClean="0">
                <a:effectLst/>
                <a:latin typeface="Algerian" panose="04020705040A02060702" pitchFamily="82" charset="0"/>
              </a:rPr>
              <a:t>en</a:t>
            </a:r>
            <a:r>
              <a:rPr lang="en-US" sz="3100" dirty="0" smtClean="0">
                <a:effectLst/>
                <a:latin typeface="Algerian" panose="04020705040A02060702" pitchFamily="82" charset="0"/>
              </a:rPr>
              <a:t> mental </a:t>
            </a:r>
            <a:r>
              <a:rPr lang="en-US" sz="3100" dirty="0" err="1" smtClean="0">
                <a:effectLst/>
                <a:latin typeface="Algerian" panose="04020705040A02060702" pitchFamily="82" charset="0"/>
              </a:rPr>
              <a:t>resa</a:t>
            </a:r>
            <a:r>
              <a:rPr lang="en-US" sz="3100" dirty="0" smtClean="0">
                <a:effectLst/>
                <a:latin typeface="Algerian" panose="04020705040A02060702" pitchFamily="82" charset="0"/>
              </a:rPr>
              <a:t> </a:t>
            </a:r>
            <a:r>
              <a:rPr lang="en-US" sz="3100" dirty="0" err="1" smtClean="0">
                <a:effectLst/>
                <a:latin typeface="Algerian" panose="04020705040A02060702" pitchFamily="82" charset="0"/>
              </a:rPr>
              <a:t>i</a:t>
            </a:r>
            <a:r>
              <a:rPr lang="en-US" sz="3100" dirty="0" smtClean="0">
                <a:effectLst/>
                <a:latin typeface="Algerian" panose="04020705040A02060702" pitchFamily="82" charset="0"/>
              </a:rPr>
              <a:t> </a:t>
            </a:r>
            <a:r>
              <a:rPr lang="en-US" sz="3100" dirty="0" err="1" smtClean="0">
                <a:effectLst/>
                <a:latin typeface="Algerian" panose="04020705040A02060702" pitchFamily="82" charset="0"/>
              </a:rPr>
              <a:t>tiden</a:t>
            </a:r>
            <a:endParaRPr lang="en-US" dirty="0">
              <a:effectLst/>
              <a:latin typeface="Algerian" panose="04020705040A02060702" pitchFamily="82" charset="0"/>
            </a:endParaRPr>
          </a:p>
        </p:txBody>
      </p:sp>
      <p:sp>
        <p:nvSpPr>
          <p:cNvPr id="3" name="Content Placeholder 2"/>
          <p:cNvSpPr>
            <a:spLocks noGrp="1"/>
          </p:cNvSpPr>
          <p:nvPr>
            <p:ph idx="1"/>
          </p:nvPr>
        </p:nvSpPr>
        <p:spPr/>
        <p:txBody>
          <a:bodyPr/>
          <a:lstStyle/>
          <a:p>
            <a:pPr>
              <a:buFont typeface="Georgia" panose="02040502050405020303" pitchFamily="18" charset="0"/>
              <a:buChar char="•"/>
              <a:defRPr/>
            </a:pPr>
            <a:endParaRPr lang="en-US" dirty="0" smtClean="0"/>
          </a:p>
          <a:p>
            <a:pPr>
              <a:buFont typeface="Georgia" panose="02040502050405020303" pitchFamily="18" charset="0"/>
              <a:buChar char="•"/>
              <a:defRPr/>
            </a:pPr>
            <a:r>
              <a:rPr lang="en-US" dirty="0" smtClean="0"/>
              <a:t>Vi </a:t>
            </a:r>
            <a:r>
              <a:rPr lang="en-US" dirty="0" err="1" smtClean="0"/>
              <a:t>måste</a:t>
            </a:r>
            <a:r>
              <a:rPr lang="en-US" dirty="0" smtClean="0"/>
              <a:t> </a:t>
            </a:r>
            <a:r>
              <a:rPr lang="en-US" dirty="0" err="1" smtClean="0"/>
              <a:t>kunna</a:t>
            </a:r>
            <a:r>
              <a:rPr lang="en-US" dirty="0" smtClean="0"/>
              <a:t> se </a:t>
            </a:r>
            <a:r>
              <a:rPr lang="en-US" dirty="0" err="1" smtClean="0"/>
              <a:t>oss</a:t>
            </a:r>
            <a:r>
              <a:rPr lang="en-US" dirty="0" smtClean="0"/>
              <a:t> </a:t>
            </a:r>
            <a:r>
              <a:rPr lang="en-US" dirty="0" err="1" smtClean="0"/>
              <a:t>själva</a:t>
            </a:r>
            <a:r>
              <a:rPr lang="en-US" dirty="0" smtClean="0"/>
              <a:t> </a:t>
            </a:r>
            <a:r>
              <a:rPr lang="en-US" dirty="0" err="1" smtClean="0"/>
              <a:t>i</a:t>
            </a:r>
            <a:r>
              <a:rPr lang="en-US" dirty="0" smtClean="0"/>
              <a:t> </a:t>
            </a:r>
            <a:r>
              <a:rPr lang="en-US" dirty="0" err="1" smtClean="0"/>
              <a:t>framtiden</a:t>
            </a:r>
            <a:endParaRPr lang="en-US" dirty="0" smtClean="0"/>
          </a:p>
          <a:p>
            <a:pPr>
              <a:buFont typeface="Georgia" panose="02040502050405020303" pitchFamily="18" charset="0"/>
              <a:buChar char="•"/>
              <a:defRPr/>
            </a:pPr>
            <a:r>
              <a:rPr lang="en-US" dirty="0" err="1" smtClean="0"/>
              <a:t>Vår</a:t>
            </a:r>
            <a:r>
              <a:rPr lang="en-US" dirty="0" smtClean="0"/>
              <a:t> </a:t>
            </a:r>
            <a:r>
              <a:rPr lang="en-US" dirty="0" err="1" smtClean="0"/>
              <a:t>förmåga</a:t>
            </a:r>
            <a:r>
              <a:rPr lang="en-US" dirty="0" smtClean="0"/>
              <a:t> </a:t>
            </a:r>
            <a:r>
              <a:rPr lang="en-US" dirty="0" err="1" smtClean="0"/>
              <a:t>att</a:t>
            </a:r>
            <a:r>
              <a:rPr lang="en-US" dirty="0" smtClean="0"/>
              <a:t> se </a:t>
            </a:r>
            <a:r>
              <a:rPr lang="en-US" dirty="0" err="1" smtClean="0"/>
              <a:t>oss</a:t>
            </a:r>
            <a:r>
              <a:rPr lang="en-US" dirty="0" smtClean="0"/>
              <a:t> </a:t>
            </a:r>
            <a:r>
              <a:rPr lang="en-US" dirty="0" err="1" smtClean="0"/>
              <a:t>i</a:t>
            </a:r>
            <a:r>
              <a:rPr lang="en-US" dirty="0" smtClean="0"/>
              <a:t> </a:t>
            </a:r>
            <a:r>
              <a:rPr lang="en-US" dirty="0" err="1" smtClean="0"/>
              <a:t>en</a:t>
            </a:r>
            <a:r>
              <a:rPr lang="en-US" dirty="0" smtClean="0"/>
              <a:t> </a:t>
            </a:r>
            <a:r>
              <a:rPr lang="en-US" dirty="0" err="1" smtClean="0"/>
              <a:t>annan</a:t>
            </a:r>
            <a:r>
              <a:rPr lang="en-US" dirty="0" smtClean="0"/>
              <a:t> </a:t>
            </a:r>
            <a:r>
              <a:rPr lang="en-US" dirty="0" err="1" smtClean="0"/>
              <a:t>tid</a:t>
            </a:r>
            <a:r>
              <a:rPr lang="en-US" dirty="0" smtClean="0"/>
              <a:t> </a:t>
            </a:r>
            <a:r>
              <a:rPr lang="en-US" dirty="0" err="1" smtClean="0"/>
              <a:t>och</a:t>
            </a:r>
            <a:r>
              <a:rPr lang="en-US" dirty="0" smtClean="0"/>
              <a:t> plats </a:t>
            </a:r>
            <a:r>
              <a:rPr lang="en-US" dirty="0" err="1" smtClean="0"/>
              <a:t>är</a:t>
            </a:r>
            <a:r>
              <a:rPr lang="en-US" dirty="0" smtClean="0"/>
              <a:t> </a:t>
            </a:r>
            <a:r>
              <a:rPr lang="en-US" dirty="0" err="1" smtClean="0"/>
              <a:t>i</a:t>
            </a:r>
            <a:r>
              <a:rPr lang="en-US" dirty="0" smtClean="0"/>
              <a:t> </a:t>
            </a:r>
            <a:r>
              <a:rPr lang="en-US" dirty="0" err="1" smtClean="0"/>
              <a:t>själva</a:t>
            </a:r>
            <a:r>
              <a:rPr lang="en-US" dirty="0" smtClean="0"/>
              <a:t> </a:t>
            </a:r>
            <a:r>
              <a:rPr lang="en-US" dirty="0" err="1" smtClean="0"/>
              <a:t>verket</a:t>
            </a:r>
            <a:r>
              <a:rPr lang="en-US" dirty="0" smtClean="0"/>
              <a:t> …</a:t>
            </a:r>
          </a:p>
          <a:p>
            <a:pPr marL="109537" indent="0">
              <a:buFont typeface="Georgia" panose="02040502050405020303" pitchFamily="18" charset="0"/>
              <a:buNone/>
              <a:defRPr/>
            </a:pPr>
            <a:r>
              <a:rPr lang="en-US" dirty="0"/>
              <a:t>	</a:t>
            </a:r>
            <a:endParaRPr lang="en-US" dirty="0" smtClean="0"/>
          </a:p>
          <a:p>
            <a:pPr marL="109537" indent="0">
              <a:buFont typeface="Georgia" panose="02040502050405020303" pitchFamily="18" charset="0"/>
              <a:buNone/>
              <a:defRPr/>
            </a:pPr>
            <a:r>
              <a:rPr lang="en-US" dirty="0"/>
              <a:t>	 </a:t>
            </a:r>
            <a:r>
              <a:rPr lang="en-US" dirty="0" smtClean="0"/>
              <a:t>  </a:t>
            </a:r>
            <a:r>
              <a:rPr lang="is-IS" dirty="0" smtClean="0"/>
              <a:t>…..... </a:t>
            </a:r>
            <a:r>
              <a:rPr lang="en-US" sz="3200" dirty="0" err="1" smtClean="0"/>
              <a:t>är</a:t>
            </a:r>
            <a:r>
              <a:rPr lang="en-US" sz="3200" dirty="0" smtClean="0"/>
              <a:t> </a:t>
            </a:r>
            <a:r>
              <a:rPr lang="en-US" sz="3200" dirty="0" err="1" smtClean="0"/>
              <a:t>nyckeln</a:t>
            </a:r>
            <a:r>
              <a:rPr lang="en-US" sz="3200" dirty="0" smtClean="0"/>
              <a:t> till </a:t>
            </a:r>
            <a:r>
              <a:rPr lang="en-US" sz="3200" dirty="0" err="1" smtClean="0"/>
              <a:t>framgången</a:t>
            </a:r>
            <a:r>
              <a:rPr lang="en-US" sz="3200" dirty="0" smtClean="0"/>
              <a:t>!</a:t>
            </a:r>
            <a:endParaRPr lang="en-US" dirty="0"/>
          </a:p>
          <a:p>
            <a:pPr>
              <a:buFont typeface="Georgia" panose="02040502050405020303" pitchFamily="18" charset="0"/>
              <a:buChar char="•"/>
              <a:defRPr/>
            </a:pPr>
            <a:endParaRPr lang="en-US" dirty="0"/>
          </a:p>
        </p:txBody>
      </p:sp>
      <p:sp>
        <p:nvSpPr>
          <p:cNvPr id="7373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0AF8AE8E-8D31-5941-8123-1191DA0CA395}" type="slidenum">
              <a:rPr lang="en-US" altLang="en-US" sz="1400">
                <a:solidFill>
                  <a:schemeClr val="accent1"/>
                </a:solidFill>
                <a:latin typeface="Arial" charset="0"/>
                <a:ea typeface="Arial" charset="0"/>
                <a:cs typeface="Arial" charset="0"/>
              </a:rPr>
              <a:pPr/>
              <a:t>7</a:t>
            </a:fld>
            <a:endParaRPr lang="en-US" altLang="en-US" sz="1400">
              <a:solidFill>
                <a:schemeClr val="accent1"/>
              </a:solidFill>
              <a:latin typeface="Arial" charset="0"/>
              <a:ea typeface="Arial" charset="0"/>
              <a:cs typeface="Arial" charset="0"/>
            </a:endParaRP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pPr eaLnBrk="1" hangingPunct="1">
              <a:defRPr/>
            </a:pPr>
            <a:r>
              <a:rPr lang="en-US" sz="4800" dirty="0" err="1" smtClean="0"/>
              <a:t>Varför</a:t>
            </a:r>
            <a:r>
              <a:rPr lang="en-US" sz="4800" dirty="0" smtClean="0"/>
              <a:t> </a:t>
            </a:r>
            <a:r>
              <a:rPr lang="en-US" sz="4800" dirty="0" err="1" smtClean="0"/>
              <a:t>flerårig</a:t>
            </a:r>
            <a:r>
              <a:rPr lang="en-US" sz="4800" dirty="0" smtClean="0"/>
              <a:t> </a:t>
            </a:r>
            <a:r>
              <a:rPr lang="en-US" sz="4800" dirty="0" err="1" smtClean="0"/>
              <a:t>planering</a:t>
            </a:r>
            <a:r>
              <a:rPr lang="en-US" sz="4800" dirty="0" smtClean="0"/>
              <a:t>?</a:t>
            </a:r>
          </a:p>
        </p:txBody>
      </p:sp>
      <p:sp>
        <p:nvSpPr>
          <p:cNvPr id="26626" name="Rectangle 3"/>
          <p:cNvSpPr>
            <a:spLocks noGrp="1" noChangeArrowheads="1"/>
          </p:cNvSpPr>
          <p:nvPr>
            <p:ph idx="1"/>
          </p:nvPr>
        </p:nvSpPr>
        <p:spPr>
          <a:xfrm>
            <a:off x="457200" y="2249488"/>
            <a:ext cx="8458200" cy="4324350"/>
          </a:xfrm>
        </p:spPr>
        <p:txBody>
          <a:bodyPr/>
          <a:lstStyle/>
          <a:p>
            <a:pPr eaLnBrk="1" hangingPunct="1"/>
            <a:r>
              <a:rPr lang="en-US" altLang="en-US" sz="4000" dirty="0" err="1" smtClean="0"/>
              <a:t>Årsbaserad</a:t>
            </a:r>
            <a:r>
              <a:rPr lang="en-US" altLang="en-US" sz="4000" dirty="0" smtClean="0"/>
              <a:t> </a:t>
            </a:r>
            <a:r>
              <a:rPr lang="en-US" altLang="en-US" sz="4000" dirty="0" err="1" smtClean="0"/>
              <a:t>planering</a:t>
            </a:r>
            <a:r>
              <a:rPr lang="en-US" altLang="en-US" sz="4000" dirty="0" smtClean="0"/>
              <a:t> </a:t>
            </a:r>
            <a:r>
              <a:rPr lang="en-US" altLang="en-US" sz="4000" dirty="0" err="1" smtClean="0"/>
              <a:t>är</a:t>
            </a:r>
            <a:r>
              <a:rPr lang="en-US" altLang="en-US" sz="4000" dirty="0" smtClean="0"/>
              <a:t> </a:t>
            </a:r>
            <a:r>
              <a:rPr lang="en-US" altLang="en-US" sz="4000" dirty="0" err="1" smtClean="0"/>
              <a:t>ej</a:t>
            </a:r>
            <a:r>
              <a:rPr lang="en-US" altLang="en-US" sz="4000" dirty="0" smtClean="0"/>
              <a:t> </a:t>
            </a:r>
            <a:r>
              <a:rPr lang="en-US" altLang="en-US" sz="4000" dirty="0" err="1" smtClean="0"/>
              <a:t>effektiv</a:t>
            </a:r>
            <a:r>
              <a:rPr lang="en-US" altLang="en-US" sz="4000" dirty="0" smtClean="0"/>
              <a:t> </a:t>
            </a:r>
          </a:p>
          <a:p>
            <a:pPr eaLnBrk="1" hangingPunct="1"/>
            <a:r>
              <a:rPr lang="en-US" altLang="en-US" sz="4000" dirty="0" err="1" smtClean="0"/>
              <a:t>Få</a:t>
            </a:r>
            <a:r>
              <a:rPr lang="en-US" altLang="en-US" sz="4000" dirty="0" smtClean="0"/>
              <a:t> till </a:t>
            </a:r>
            <a:r>
              <a:rPr lang="en-US" altLang="en-US" sz="4000" dirty="0" err="1" smtClean="0"/>
              <a:t>en</a:t>
            </a:r>
            <a:r>
              <a:rPr lang="en-US" altLang="en-US" sz="4000" dirty="0" smtClean="0"/>
              <a:t> </a:t>
            </a:r>
            <a:r>
              <a:rPr lang="en-US" altLang="en-US" sz="4000" dirty="0" err="1" smtClean="0"/>
              <a:t>flerårig</a:t>
            </a:r>
            <a:r>
              <a:rPr lang="en-US" altLang="en-US" sz="4000" dirty="0" smtClean="0"/>
              <a:t> </a:t>
            </a:r>
            <a:r>
              <a:rPr lang="en-US" altLang="en-US" sz="4000" dirty="0" err="1" smtClean="0"/>
              <a:t>koordinerad</a:t>
            </a:r>
            <a:r>
              <a:rPr lang="en-US" altLang="en-US" sz="4000" dirty="0" smtClean="0"/>
              <a:t> plan </a:t>
            </a:r>
          </a:p>
          <a:p>
            <a:pPr eaLnBrk="1" hangingPunct="1"/>
            <a:r>
              <a:rPr lang="en-US" altLang="en-US" sz="4000" dirty="0" err="1" smtClean="0"/>
              <a:t>Behov</a:t>
            </a:r>
            <a:r>
              <a:rPr lang="en-US" altLang="en-US" sz="4000" dirty="0" smtClean="0"/>
              <a:t> </a:t>
            </a:r>
            <a:r>
              <a:rPr lang="en-US" altLang="en-US" sz="4000" dirty="0" err="1" smtClean="0"/>
              <a:t>av</a:t>
            </a:r>
            <a:r>
              <a:rPr lang="en-US" altLang="en-US" sz="4000" dirty="0" smtClean="0"/>
              <a:t> </a:t>
            </a:r>
            <a:r>
              <a:rPr lang="en-US" altLang="en-US" sz="4000" dirty="0" err="1" smtClean="0"/>
              <a:t>bättre</a:t>
            </a:r>
            <a:r>
              <a:rPr lang="en-US" altLang="en-US" sz="4000" dirty="0" smtClean="0"/>
              <a:t> </a:t>
            </a:r>
            <a:r>
              <a:rPr lang="en-US" altLang="en-US" sz="4000" dirty="0" err="1" smtClean="0"/>
              <a:t>kontinuitet</a:t>
            </a:r>
            <a:r>
              <a:rPr lang="en-US" altLang="en-US" sz="4000" dirty="0" smtClean="0"/>
              <a:t>, </a:t>
            </a:r>
            <a:r>
              <a:rPr lang="en-US" altLang="en-US" sz="4000" dirty="0" err="1" smtClean="0"/>
              <a:t>stadga</a:t>
            </a:r>
            <a:r>
              <a:rPr lang="en-US" altLang="en-US" sz="4000" dirty="0" smtClean="0"/>
              <a:t> </a:t>
            </a:r>
            <a:r>
              <a:rPr lang="en-US" altLang="en-US" sz="4000" dirty="0" err="1" smtClean="0"/>
              <a:t>och</a:t>
            </a:r>
            <a:r>
              <a:rPr lang="en-US" altLang="en-US" sz="4000" dirty="0" smtClean="0"/>
              <a:t> </a:t>
            </a:r>
            <a:r>
              <a:rPr lang="en-US" altLang="en-US" sz="4000" dirty="0" err="1" smtClean="0"/>
              <a:t>samsyn</a:t>
            </a:r>
            <a:r>
              <a:rPr lang="en-US" altLang="en-US" sz="4000" dirty="0" smtClean="0"/>
              <a:t> </a:t>
            </a:r>
          </a:p>
          <a:p>
            <a:pPr eaLnBrk="1" hangingPunct="1"/>
            <a:r>
              <a:rPr lang="en-US" altLang="en-US" sz="4000" dirty="0" err="1" smtClean="0"/>
              <a:t>Följer</a:t>
            </a:r>
            <a:r>
              <a:rPr lang="en-US" altLang="en-US" sz="4000" dirty="0" smtClean="0"/>
              <a:t> RI:s </a:t>
            </a:r>
            <a:r>
              <a:rPr lang="en-US" altLang="en-US" sz="4000" dirty="0" err="1" smtClean="0"/>
              <a:t>mål</a:t>
            </a:r>
            <a:r>
              <a:rPr lang="en-US" altLang="en-US" sz="4000" dirty="0" smtClean="0"/>
              <a:t> </a:t>
            </a:r>
            <a:r>
              <a:rPr lang="en-US" altLang="en-US" sz="4000" dirty="0" err="1" smtClean="0"/>
              <a:t>och</a:t>
            </a:r>
            <a:r>
              <a:rPr lang="en-US" altLang="en-US" sz="4000" dirty="0" smtClean="0"/>
              <a:t> </a:t>
            </a:r>
            <a:r>
              <a:rPr lang="en-US" altLang="en-US" sz="4000" dirty="0" err="1" smtClean="0"/>
              <a:t>prioriteringar</a:t>
            </a:r>
            <a:endParaRPr lang="en-US" altLang="en-US" sz="4000" dirty="0"/>
          </a:p>
        </p:txBody>
      </p:sp>
      <p:sp>
        <p:nvSpPr>
          <p:cNvPr id="2662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0BD0D9"/>
              </a:buClr>
              <a:buFont typeface="Georgia" charset="0"/>
              <a:buChar char="•"/>
              <a:defRPr sz="2800">
                <a:solidFill>
                  <a:schemeClr val="tx1"/>
                </a:solidFill>
                <a:latin typeface="Arial" charset="0"/>
              </a:defRPr>
            </a:lvl1pPr>
            <a:lvl2pPr marL="742950" indent="-285750">
              <a:spcBef>
                <a:spcPts val="300"/>
              </a:spcBef>
              <a:buClr>
                <a:schemeClr val="accent2"/>
              </a:buClr>
              <a:buFont typeface="Georgia" charset="0"/>
              <a:buChar char="▫"/>
              <a:defRPr sz="2600">
                <a:solidFill>
                  <a:schemeClr val="accent2"/>
                </a:solidFill>
                <a:latin typeface="Arial" charset="0"/>
              </a:defRPr>
            </a:lvl2pPr>
            <a:lvl3pPr marL="1143000" indent="-228600">
              <a:spcBef>
                <a:spcPts val="300"/>
              </a:spcBef>
              <a:buClr>
                <a:schemeClr val="accent1"/>
              </a:buClr>
              <a:buFont typeface="Wingdings 2" charset="2"/>
              <a:buChar char=""/>
              <a:defRPr sz="2400">
                <a:solidFill>
                  <a:schemeClr val="tx2"/>
                </a:solidFill>
                <a:latin typeface="Arial" charset="0"/>
              </a:defRPr>
            </a:lvl3pPr>
            <a:lvl4pPr marL="1600200" indent="-228600">
              <a:spcBef>
                <a:spcPts val="300"/>
              </a:spcBef>
              <a:buClr>
                <a:schemeClr val="accent1"/>
              </a:buClr>
              <a:buFont typeface="Wingdings 2" charset="2"/>
              <a:buChar char=""/>
              <a:defRPr sz="2200">
                <a:solidFill>
                  <a:schemeClr val="accent1"/>
                </a:solidFill>
                <a:latin typeface="Arial" charset="0"/>
              </a:defRPr>
            </a:lvl4pPr>
            <a:lvl5pPr marL="2057400" indent="-228600">
              <a:spcBef>
                <a:spcPts val="300"/>
              </a:spcBef>
              <a:buClr>
                <a:srgbClr val="0BD0D9"/>
              </a:buClr>
              <a:buFont typeface="Georgia" charset="0"/>
              <a:buChar char="▫"/>
              <a:defRPr sz="2000">
                <a:solidFill>
                  <a:srgbClr val="595959"/>
                </a:solidFill>
                <a:latin typeface="Arial" charset="0"/>
              </a:defRPr>
            </a:lvl5pPr>
            <a:lvl6pPr marL="25146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6pPr>
            <a:lvl7pPr marL="29718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7pPr>
            <a:lvl8pPr marL="34290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8pPr>
            <a:lvl9pPr marL="38862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9pPr>
          </a:lstStyle>
          <a:p>
            <a:pPr>
              <a:spcBef>
                <a:spcPct val="0"/>
              </a:spcBef>
              <a:buClrTx/>
              <a:buFontTx/>
              <a:buNone/>
            </a:pPr>
            <a:fld id="{9F1270AA-255C-0044-86DE-33EBC8B92772}" type="slidenum">
              <a:rPr lang="en-US" altLang="en-US" sz="1400">
                <a:solidFill>
                  <a:schemeClr val="accent1"/>
                </a:solidFill>
              </a:rPr>
              <a:pPr>
                <a:spcBef>
                  <a:spcPct val="0"/>
                </a:spcBef>
                <a:buClrTx/>
                <a:buFontTx/>
                <a:buNone/>
              </a:pPr>
              <a:t>8</a:t>
            </a:fld>
            <a:endParaRPr lang="en-US" altLang="en-US" sz="1400">
              <a:solidFill>
                <a:schemeClr val="accent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3"/>
          <p:cNvSpPr>
            <a:spLocks noGrp="1"/>
          </p:cNvSpPr>
          <p:nvPr>
            <p:ph type="title"/>
          </p:nvPr>
        </p:nvSpPr>
        <p:spPr bwMode="auto">
          <a:xfrm>
            <a:off x="5818188" y="1524000"/>
            <a:ext cx="2792412" cy="3352800"/>
          </a:xfrm>
        </p:spPr>
        <p:txBody>
          <a:bodyPr wrap="square" lIns="91440" tIns="45720" rIns="91440" bIns="45720" numCol="1" anchorCtr="0" compatLnSpc="1">
            <a:prstTxWarp prst="textNoShape">
              <a:avLst/>
            </a:prstTxWarp>
            <a:normAutofit/>
          </a:bodyPr>
          <a:lstStyle/>
          <a:p>
            <a:pPr eaLnBrk="1" hangingPunct="1"/>
            <a:r>
              <a:rPr lang="en-US" altLang="en-US" sz="2800" dirty="0" err="1" smtClean="0">
                <a:ea typeface="Tahoma" charset="0"/>
                <a:cs typeface="Tahoma" charset="0"/>
              </a:rPr>
              <a:t>Att</a:t>
            </a:r>
            <a:r>
              <a:rPr lang="en-US" altLang="en-US" sz="2800" dirty="0" smtClean="0">
                <a:ea typeface="Tahoma" charset="0"/>
                <a:cs typeface="Tahoma" charset="0"/>
              </a:rPr>
              <a:t> </a:t>
            </a:r>
            <a:r>
              <a:rPr lang="en-US" altLang="en-US" sz="2800" dirty="0" err="1" smtClean="0">
                <a:ea typeface="Tahoma" charset="0"/>
                <a:cs typeface="Tahoma" charset="0"/>
              </a:rPr>
              <a:t>dra</a:t>
            </a:r>
            <a:r>
              <a:rPr lang="en-US" altLang="en-US" sz="2800" dirty="0" smtClean="0">
                <a:ea typeface="Tahoma" charset="0"/>
                <a:cs typeface="Tahoma" charset="0"/>
              </a:rPr>
              <a:t> </a:t>
            </a:r>
            <a:r>
              <a:rPr lang="en-US" altLang="en-US" sz="2800" dirty="0" err="1" smtClean="0">
                <a:ea typeface="Tahoma" charset="0"/>
                <a:cs typeface="Tahoma" charset="0"/>
              </a:rPr>
              <a:t>åt</a:t>
            </a:r>
            <a:r>
              <a:rPr lang="en-US" altLang="en-US" sz="2800" dirty="0" smtClean="0">
                <a:ea typeface="Tahoma" charset="0"/>
                <a:cs typeface="Tahoma" charset="0"/>
              </a:rPr>
              <a:t> </a:t>
            </a:r>
            <a:r>
              <a:rPr lang="en-US" altLang="en-US" sz="2800" dirty="0" err="1" smtClean="0">
                <a:ea typeface="Tahoma" charset="0"/>
                <a:cs typeface="Tahoma" charset="0"/>
              </a:rPr>
              <a:t>samma</a:t>
            </a:r>
            <a:r>
              <a:rPr lang="en-US" altLang="en-US" sz="2800" dirty="0" smtClean="0">
                <a:ea typeface="Tahoma" charset="0"/>
                <a:cs typeface="Tahoma" charset="0"/>
              </a:rPr>
              <a:t> </a:t>
            </a:r>
            <a:r>
              <a:rPr lang="en-US" altLang="en-US" sz="2800" dirty="0" err="1" smtClean="0">
                <a:ea typeface="Tahoma" charset="0"/>
                <a:cs typeface="Tahoma" charset="0"/>
              </a:rPr>
              <a:t>håll</a:t>
            </a:r>
            <a:r>
              <a:rPr lang="en-US" altLang="en-US" sz="2800" dirty="0" smtClean="0">
                <a:ea typeface="Tahoma" charset="0"/>
                <a:cs typeface="Tahoma" charset="0"/>
              </a:rPr>
              <a:t> mot </a:t>
            </a:r>
            <a:r>
              <a:rPr lang="en-US" altLang="en-US" sz="2800" dirty="0" err="1" smtClean="0">
                <a:ea typeface="Tahoma" charset="0"/>
                <a:cs typeface="Tahoma" charset="0"/>
              </a:rPr>
              <a:t>ett</a:t>
            </a:r>
            <a:r>
              <a:rPr lang="en-US" altLang="en-US" sz="2800" dirty="0" smtClean="0">
                <a:ea typeface="Tahoma" charset="0"/>
                <a:cs typeface="Tahoma" charset="0"/>
              </a:rPr>
              <a:t> </a:t>
            </a:r>
            <a:r>
              <a:rPr lang="en-US" altLang="en-US" sz="2800" dirty="0" err="1" smtClean="0">
                <a:ea typeface="Tahoma" charset="0"/>
                <a:cs typeface="Tahoma" charset="0"/>
              </a:rPr>
              <a:t>gemensamt</a:t>
            </a:r>
            <a:r>
              <a:rPr lang="en-US" altLang="en-US" sz="2800" dirty="0" smtClean="0">
                <a:ea typeface="Tahoma" charset="0"/>
                <a:cs typeface="Tahoma" charset="0"/>
              </a:rPr>
              <a:t> </a:t>
            </a:r>
            <a:r>
              <a:rPr lang="en-US" altLang="en-US" sz="2800" dirty="0" err="1" smtClean="0">
                <a:ea typeface="Tahoma" charset="0"/>
                <a:cs typeface="Tahoma" charset="0"/>
              </a:rPr>
              <a:t>mål</a:t>
            </a:r>
            <a:r>
              <a:rPr lang="en-US" altLang="en-US" sz="2800" dirty="0">
                <a:ea typeface="Tahoma" charset="0"/>
                <a:cs typeface="Tahoma" charset="0"/>
              </a:rPr>
              <a:t> </a:t>
            </a:r>
            <a:r>
              <a:rPr lang="en-US" altLang="en-US" sz="2800" dirty="0" err="1" smtClean="0">
                <a:ea typeface="Tahoma" charset="0"/>
                <a:cs typeface="Tahoma" charset="0"/>
              </a:rPr>
              <a:t>i</a:t>
            </a:r>
            <a:r>
              <a:rPr lang="en-US" altLang="en-US" sz="2800" dirty="0" smtClean="0">
                <a:ea typeface="Tahoma" charset="0"/>
                <a:cs typeface="Tahoma" charset="0"/>
              </a:rPr>
              <a:t> </a:t>
            </a:r>
            <a:r>
              <a:rPr lang="en-US" altLang="en-US" sz="2800" dirty="0" err="1" smtClean="0">
                <a:ea typeface="Tahoma" charset="0"/>
                <a:cs typeface="Tahoma" charset="0"/>
              </a:rPr>
              <a:t>sikte</a:t>
            </a:r>
            <a:r>
              <a:rPr lang="mr-IN" altLang="en-US" sz="2800" dirty="0" smtClean="0">
                <a:ea typeface="Tahoma" charset="0"/>
                <a:cs typeface="Tahoma" charset="0"/>
              </a:rPr>
              <a:t>…</a:t>
            </a:r>
            <a:r>
              <a:rPr lang="sv-SE" altLang="en-US" sz="2800" dirty="0" smtClean="0">
                <a:ea typeface="Tahoma" charset="0"/>
                <a:cs typeface="Tahoma" charset="0"/>
              </a:rPr>
              <a:t>.</a:t>
            </a:r>
            <a:endParaRPr lang="en-US" altLang="en-US" sz="2800" dirty="0"/>
          </a:p>
        </p:txBody>
      </p:sp>
      <p:sp>
        <p:nvSpPr>
          <p:cNvPr id="2867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0BD0D9"/>
              </a:buClr>
              <a:buFont typeface="Georgia" charset="0"/>
              <a:buChar char="•"/>
              <a:defRPr sz="2800">
                <a:solidFill>
                  <a:schemeClr val="tx1"/>
                </a:solidFill>
                <a:latin typeface="Arial" charset="0"/>
              </a:defRPr>
            </a:lvl1pPr>
            <a:lvl2pPr marL="742950" indent="-285750">
              <a:spcBef>
                <a:spcPts val="300"/>
              </a:spcBef>
              <a:buClr>
                <a:schemeClr val="accent2"/>
              </a:buClr>
              <a:buFont typeface="Georgia" charset="0"/>
              <a:buChar char="▫"/>
              <a:defRPr sz="2600">
                <a:solidFill>
                  <a:schemeClr val="accent2"/>
                </a:solidFill>
                <a:latin typeface="Arial" charset="0"/>
              </a:defRPr>
            </a:lvl2pPr>
            <a:lvl3pPr marL="1143000" indent="-228600">
              <a:spcBef>
                <a:spcPts val="300"/>
              </a:spcBef>
              <a:buClr>
                <a:schemeClr val="accent1"/>
              </a:buClr>
              <a:buFont typeface="Wingdings 2" charset="2"/>
              <a:buChar char=""/>
              <a:defRPr sz="2400">
                <a:solidFill>
                  <a:schemeClr val="tx2"/>
                </a:solidFill>
                <a:latin typeface="Arial" charset="0"/>
              </a:defRPr>
            </a:lvl3pPr>
            <a:lvl4pPr marL="1600200" indent="-228600">
              <a:spcBef>
                <a:spcPts val="300"/>
              </a:spcBef>
              <a:buClr>
                <a:schemeClr val="accent1"/>
              </a:buClr>
              <a:buFont typeface="Wingdings 2" charset="2"/>
              <a:buChar char=""/>
              <a:defRPr sz="2200">
                <a:solidFill>
                  <a:schemeClr val="accent1"/>
                </a:solidFill>
                <a:latin typeface="Arial" charset="0"/>
              </a:defRPr>
            </a:lvl4pPr>
            <a:lvl5pPr marL="2057400" indent="-228600">
              <a:spcBef>
                <a:spcPts val="300"/>
              </a:spcBef>
              <a:buClr>
                <a:srgbClr val="0BD0D9"/>
              </a:buClr>
              <a:buFont typeface="Georgia" charset="0"/>
              <a:buChar char="▫"/>
              <a:defRPr sz="2000">
                <a:solidFill>
                  <a:srgbClr val="595959"/>
                </a:solidFill>
                <a:latin typeface="Arial" charset="0"/>
              </a:defRPr>
            </a:lvl5pPr>
            <a:lvl6pPr marL="25146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6pPr>
            <a:lvl7pPr marL="29718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7pPr>
            <a:lvl8pPr marL="34290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8pPr>
            <a:lvl9pPr marL="38862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9pPr>
          </a:lstStyle>
          <a:p>
            <a:pPr>
              <a:spcBef>
                <a:spcPct val="0"/>
              </a:spcBef>
              <a:buClrTx/>
              <a:buFontTx/>
              <a:buNone/>
            </a:pPr>
            <a:fld id="{2A049366-E987-064B-BDCB-9A99ECAEED5E}" type="slidenum">
              <a:rPr lang="en-US" altLang="en-US" sz="1400">
                <a:solidFill>
                  <a:schemeClr val="accent1"/>
                </a:solidFill>
              </a:rPr>
              <a:pPr>
                <a:spcBef>
                  <a:spcPct val="0"/>
                </a:spcBef>
                <a:buClrTx/>
                <a:buFontTx/>
                <a:buNone/>
              </a:pPr>
              <a:t>9</a:t>
            </a:fld>
            <a:endParaRPr lang="en-US" altLang="en-US" sz="1400">
              <a:solidFill>
                <a:schemeClr val="accent1"/>
              </a:solidFill>
            </a:endParaRPr>
          </a:p>
        </p:txBody>
      </p:sp>
      <p:pic>
        <p:nvPicPr>
          <p:cNvPr id="28675" name="Picture 3" descr="C:\Documents and Settings\Greg\Local Settings\Temporary Internet Files\Content.IE5\DBF0RIZV\MPj0411715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51435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3930AA1B-A683-3B43-B130-BD541DCCE281}" type="slidenum">
              <a:rPr lang="en-US" altLang="en-US" sz="1400">
                <a:solidFill>
                  <a:schemeClr val="accent1"/>
                </a:solidFill>
                <a:latin typeface="Arial" charset="0"/>
              </a:rPr>
              <a:pPr/>
              <a:t>10</a:t>
            </a:fld>
            <a:endParaRPr lang="en-US" altLang="en-US" sz="1400">
              <a:solidFill>
                <a:schemeClr val="accent1"/>
              </a:solidFill>
              <a:latin typeface="Arial" charset="0"/>
            </a:endParaRPr>
          </a:p>
        </p:txBody>
      </p:sp>
      <p:pic>
        <p:nvPicPr>
          <p:cNvPr id="30722" name="Picture 24" descr="C:\Documents and Settings\Greg\Local Settings\Temporary Internet Files\Content.IE5\ATMZ9R0S\MPj03855390000[1].jpg"/>
          <p:cNvPicPr>
            <a:picLocks noChangeAspect="1" noChangeArrowheads="1"/>
          </p:cNvPicPr>
          <p:nvPr/>
        </p:nvPicPr>
        <p:blipFill>
          <a:blip r:embed="rId3">
            <a:extLst>
              <a:ext uri="{28A0092B-C50C-407E-A947-70E740481C1C}">
                <a14:useLocalDpi xmlns:a14="http://schemas.microsoft.com/office/drawing/2010/main" val="0"/>
              </a:ext>
            </a:extLst>
          </a:blip>
          <a:srcRect b="-304"/>
          <a:stretch>
            <a:fillRect/>
          </a:stretch>
        </p:blipFill>
        <p:spPr bwMode="auto">
          <a:xfrm>
            <a:off x="5486400" y="960438"/>
            <a:ext cx="1066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Line 4"/>
          <p:cNvSpPr>
            <a:spLocks noChangeShapeType="1"/>
          </p:cNvSpPr>
          <p:nvPr/>
        </p:nvSpPr>
        <p:spPr bwMode="auto">
          <a:xfrm flipV="1">
            <a:off x="1828800" y="4343400"/>
            <a:ext cx="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24" name="Line 5"/>
          <p:cNvSpPr>
            <a:spLocks noChangeShapeType="1"/>
          </p:cNvSpPr>
          <p:nvPr/>
        </p:nvSpPr>
        <p:spPr bwMode="auto">
          <a:xfrm flipV="1">
            <a:off x="2743200" y="37338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25" name="Line 6"/>
          <p:cNvSpPr>
            <a:spLocks noChangeShapeType="1"/>
          </p:cNvSpPr>
          <p:nvPr/>
        </p:nvSpPr>
        <p:spPr bwMode="auto">
          <a:xfrm flipV="1">
            <a:off x="3657600" y="31242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26" name="Line 7"/>
          <p:cNvSpPr>
            <a:spLocks noChangeShapeType="1"/>
          </p:cNvSpPr>
          <p:nvPr/>
        </p:nvSpPr>
        <p:spPr bwMode="auto">
          <a:xfrm flipV="1">
            <a:off x="4572000" y="25146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27" name="Line 8"/>
          <p:cNvSpPr>
            <a:spLocks noChangeShapeType="1"/>
          </p:cNvSpPr>
          <p:nvPr/>
        </p:nvSpPr>
        <p:spPr bwMode="auto">
          <a:xfrm flipV="1">
            <a:off x="5486400" y="19050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28" name="Line 9"/>
          <p:cNvSpPr>
            <a:spLocks noChangeShapeType="1"/>
          </p:cNvSpPr>
          <p:nvPr/>
        </p:nvSpPr>
        <p:spPr bwMode="auto">
          <a:xfrm>
            <a:off x="1828800" y="43434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29" name="Line 10"/>
          <p:cNvSpPr>
            <a:spLocks noChangeShapeType="1"/>
          </p:cNvSpPr>
          <p:nvPr/>
        </p:nvSpPr>
        <p:spPr bwMode="auto">
          <a:xfrm>
            <a:off x="2743200" y="37338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30" name="Line 11"/>
          <p:cNvSpPr>
            <a:spLocks noChangeShapeType="1"/>
          </p:cNvSpPr>
          <p:nvPr/>
        </p:nvSpPr>
        <p:spPr bwMode="auto">
          <a:xfrm>
            <a:off x="3657600" y="31242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31" name="Line 12"/>
          <p:cNvSpPr>
            <a:spLocks noChangeShapeType="1"/>
          </p:cNvSpPr>
          <p:nvPr/>
        </p:nvSpPr>
        <p:spPr bwMode="auto">
          <a:xfrm>
            <a:off x="4572000" y="25146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32" name="Line 13"/>
          <p:cNvSpPr>
            <a:spLocks noChangeShapeType="1"/>
          </p:cNvSpPr>
          <p:nvPr/>
        </p:nvSpPr>
        <p:spPr bwMode="auto">
          <a:xfrm>
            <a:off x="5486400" y="19050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30733" name="Text Box 14"/>
          <p:cNvSpPr txBox="1">
            <a:spLocks noChangeArrowheads="1"/>
          </p:cNvSpPr>
          <p:nvPr/>
        </p:nvSpPr>
        <p:spPr bwMode="auto">
          <a:xfrm>
            <a:off x="1828800" y="4476750"/>
            <a:ext cx="160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pPr>
              <a:spcBef>
                <a:spcPct val="50000"/>
              </a:spcBef>
            </a:pPr>
            <a:r>
              <a:rPr lang="en-US" altLang="en-US" sz="2000" b="1" dirty="0" err="1" smtClean="0"/>
              <a:t>Samsyn</a:t>
            </a:r>
            <a:endParaRPr lang="en-US" altLang="en-US" sz="2000" b="1" dirty="0"/>
          </a:p>
        </p:txBody>
      </p:sp>
      <p:sp>
        <p:nvSpPr>
          <p:cNvPr id="30734" name="Text Box 16"/>
          <p:cNvSpPr txBox="1">
            <a:spLocks noChangeArrowheads="1"/>
          </p:cNvSpPr>
          <p:nvPr/>
        </p:nvSpPr>
        <p:spPr bwMode="auto">
          <a:xfrm>
            <a:off x="2743200" y="3886200"/>
            <a:ext cx="121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pPr>
              <a:spcBef>
                <a:spcPct val="50000"/>
              </a:spcBef>
            </a:pPr>
            <a:r>
              <a:rPr lang="en-US" altLang="en-US" sz="2400" b="1" dirty="0" err="1" smtClean="0"/>
              <a:t>År</a:t>
            </a:r>
            <a:r>
              <a:rPr lang="en-US" altLang="en-US" sz="2400" b="1" dirty="0" smtClean="0"/>
              <a:t> 2</a:t>
            </a:r>
            <a:endParaRPr lang="en-US" altLang="en-US" sz="2400" b="1" dirty="0"/>
          </a:p>
        </p:txBody>
      </p:sp>
      <p:sp>
        <p:nvSpPr>
          <p:cNvPr id="30735" name="Text Box 17"/>
          <p:cNvSpPr txBox="1">
            <a:spLocks noChangeArrowheads="1"/>
          </p:cNvSpPr>
          <p:nvPr/>
        </p:nvSpPr>
        <p:spPr bwMode="auto">
          <a:xfrm>
            <a:off x="4572000" y="2667000"/>
            <a:ext cx="1741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pPr>
              <a:spcBef>
                <a:spcPct val="50000"/>
              </a:spcBef>
            </a:pPr>
            <a:r>
              <a:rPr lang="en-US" altLang="en-US" sz="2400" b="1" dirty="0" err="1" smtClean="0"/>
              <a:t>Framgång</a:t>
            </a:r>
            <a:endParaRPr lang="en-US" altLang="en-US" sz="2400" b="1" dirty="0"/>
          </a:p>
        </p:txBody>
      </p:sp>
      <p:sp>
        <p:nvSpPr>
          <p:cNvPr id="30736" name="Text Box 20"/>
          <p:cNvSpPr txBox="1">
            <a:spLocks noChangeArrowheads="1"/>
          </p:cNvSpPr>
          <p:nvPr/>
        </p:nvSpPr>
        <p:spPr bwMode="auto">
          <a:xfrm>
            <a:off x="3733800" y="3276600"/>
            <a:ext cx="121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pPr>
              <a:spcBef>
                <a:spcPct val="50000"/>
              </a:spcBef>
            </a:pPr>
            <a:r>
              <a:rPr lang="en-US" altLang="en-US" sz="2400" b="1" dirty="0" err="1" smtClean="0"/>
              <a:t>År</a:t>
            </a:r>
            <a:r>
              <a:rPr lang="en-US" altLang="en-US" sz="2400" b="1" dirty="0" smtClean="0"/>
              <a:t> 3</a:t>
            </a:r>
            <a:endParaRPr lang="en-US" altLang="en-US" sz="2400" b="1" dirty="0"/>
          </a:p>
        </p:txBody>
      </p:sp>
      <p:sp>
        <p:nvSpPr>
          <p:cNvPr id="30737" name="TextBox 22"/>
          <p:cNvSpPr txBox="1">
            <a:spLocks noChangeArrowheads="1"/>
          </p:cNvSpPr>
          <p:nvPr/>
        </p:nvSpPr>
        <p:spPr bwMode="auto">
          <a:xfrm>
            <a:off x="304800" y="457200"/>
            <a:ext cx="4572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en-US" altLang="en-US" sz="4400" b="1" dirty="0" err="1" smtClean="0">
                <a:solidFill>
                  <a:schemeClr val="tx2"/>
                </a:solidFill>
              </a:rPr>
              <a:t>Kontinuitet</a:t>
            </a:r>
            <a:r>
              <a:rPr lang="en-US" altLang="en-US" sz="4400" b="1" dirty="0" smtClean="0">
                <a:solidFill>
                  <a:schemeClr val="tx2"/>
                </a:solidFill>
              </a:rPr>
              <a:t> </a:t>
            </a:r>
            <a:r>
              <a:rPr lang="en-US" altLang="en-US" sz="4400" b="1" dirty="0" err="1" smtClean="0">
                <a:solidFill>
                  <a:schemeClr val="tx2"/>
                </a:solidFill>
              </a:rPr>
              <a:t>och</a:t>
            </a:r>
            <a:r>
              <a:rPr lang="en-US" altLang="en-US" sz="4400" b="1" dirty="0" smtClean="0">
                <a:solidFill>
                  <a:schemeClr val="tx2"/>
                </a:solidFill>
              </a:rPr>
              <a:t> </a:t>
            </a:r>
            <a:r>
              <a:rPr lang="en-US" altLang="en-US" sz="4400" b="1" dirty="0" err="1" smtClean="0">
                <a:solidFill>
                  <a:schemeClr val="tx2"/>
                </a:solidFill>
              </a:rPr>
              <a:t>fasthet</a:t>
            </a:r>
            <a:endParaRPr lang="en-US" altLang="en-US" sz="4400" b="1" dirty="0">
              <a:solidFill>
                <a:schemeClr val="tx2"/>
              </a:solidFill>
            </a:endParaRPr>
          </a:p>
        </p:txBody>
      </p:sp>
      <p:pic>
        <p:nvPicPr>
          <p:cNvPr id="30738" name="Diagram 2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7725" y="5114925"/>
            <a:ext cx="8540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9" name="Diagram 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2125" y="4559300"/>
            <a:ext cx="85407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0" name="Diagram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6525" y="3895725"/>
            <a:ext cx="8540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1" name="Diagram 2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925" y="3260725"/>
            <a:ext cx="854075"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2" name="Diagram 2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5325" y="2676525"/>
            <a:ext cx="8540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ircular Arrow 29"/>
          <p:cNvSpPr/>
          <p:nvPr/>
        </p:nvSpPr>
        <p:spPr>
          <a:xfrm rot="19153813">
            <a:off x="2659063" y="5024438"/>
            <a:ext cx="755650" cy="755650"/>
          </a:xfrm>
          <a:prstGeom prst="circularArrow">
            <a:avLst>
              <a:gd name="adj1" fmla="val 5195"/>
              <a:gd name="adj2" fmla="val 335535"/>
              <a:gd name="adj3" fmla="val 16867279"/>
              <a:gd name="adj4" fmla="val 15197186"/>
              <a:gd name="adj5" fmla="val 6061"/>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Circular Arrow 30"/>
          <p:cNvSpPr/>
          <p:nvPr/>
        </p:nvSpPr>
        <p:spPr>
          <a:xfrm rot="19153813">
            <a:off x="3573463" y="4411663"/>
            <a:ext cx="755650" cy="755650"/>
          </a:xfrm>
          <a:prstGeom prst="circularArrow">
            <a:avLst>
              <a:gd name="adj1" fmla="val 5195"/>
              <a:gd name="adj2" fmla="val 335535"/>
              <a:gd name="adj3" fmla="val 16867279"/>
              <a:gd name="adj4" fmla="val 15197186"/>
              <a:gd name="adj5" fmla="val 6061"/>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 name="Circular Arrow 31"/>
          <p:cNvSpPr/>
          <p:nvPr/>
        </p:nvSpPr>
        <p:spPr>
          <a:xfrm rot="19153813">
            <a:off x="4487863" y="3802063"/>
            <a:ext cx="755650" cy="755650"/>
          </a:xfrm>
          <a:prstGeom prst="circularArrow">
            <a:avLst>
              <a:gd name="adj1" fmla="val 5195"/>
              <a:gd name="adj2" fmla="val 335535"/>
              <a:gd name="adj3" fmla="val 16867279"/>
              <a:gd name="adj4" fmla="val 15197186"/>
              <a:gd name="adj5" fmla="val 6061"/>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Circular Arrow 32"/>
          <p:cNvSpPr/>
          <p:nvPr/>
        </p:nvSpPr>
        <p:spPr>
          <a:xfrm rot="19153813">
            <a:off x="5402263" y="3116263"/>
            <a:ext cx="755650" cy="755650"/>
          </a:xfrm>
          <a:prstGeom prst="circularArrow">
            <a:avLst>
              <a:gd name="adj1" fmla="val 5195"/>
              <a:gd name="adj2" fmla="val 335535"/>
              <a:gd name="adj3" fmla="val 16867279"/>
              <a:gd name="adj4" fmla="val 15197186"/>
              <a:gd name="adj5" fmla="val 6061"/>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747" name="TextBox 33"/>
          <p:cNvSpPr txBox="1">
            <a:spLocks noChangeArrowheads="1"/>
          </p:cNvSpPr>
          <p:nvPr/>
        </p:nvSpPr>
        <p:spPr bwMode="auto">
          <a:xfrm>
            <a:off x="6443663" y="819150"/>
            <a:ext cx="1023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en-US" altLang="en-US" sz="2000" i="1">
                <a:solidFill>
                  <a:schemeClr val="bg1"/>
                </a:solidFill>
              </a:rPr>
              <a:t>VISION</a:t>
            </a:r>
          </a:p>
        </p:txBody>
      </p:sp>
      <p:sp>
        <p:nvSpPr>
          <p:cNvPr id="30748" name="TextBox 36"/>
          <p:cNvSpPr txBox="1">
            <a:spLocks noChangeArrowheads="1"/>
          </p:cNvSpPr>
          <p:nvPr/>
        </p:nvSpPr>
        <p:spPr bwMode="auto">
          <a:xfrm>
            <a:off x="4343400" y="4953000"/>
            <a:ext cx="411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en-US" altLang="en-US" sz="1800" b="1" dirty="0" err="1" smtClean="0">
                <a:solidFill>
                  <a:schemeClr val="accent1"/>
                </a:solidFill>
              </a:rPr>
              <a:t>Årsplaner</a:t>
            </a:r>
            <a:r>
              <a:rPr lang="en-US" altLang="en-US" sz="1800" b="1" dirty="0" smtClean="0">
                <a:solidFill>
                  <a:schemeClr val="accent1"/>
                </a:solidFill>
              </a:rPr>
              <a:t>, </a:t>
            </a:r>
            <a:r>
              <a:rPr lang="en-US" altLang="en-US" sz="1800" b="1" dirty="0" err="1" smtClean="0">
                <a:solidFill>
                  <a:schemeClr val="accent1"/>
                </a:solidFill>
              </a:rPr>
              <a:t>projekt</a:t>
            </a:r>
            <a:r>
              <a:rPr lang="en-US" altLang="en-US" sz="1800" b="1" dirty="0" smtClean="0">
                <a:solidFill>
                  <a:schemeClr val="accent1"/>
                </a:solidFill>
              </a:rPr>
              <a:t> </a:t>
            </a:r>
            <a:r>
              <a:rPr lang="en-US" altLang="en-US" sz="1800" b="1" dirty="0" err="1" smtClean="0">
                <a:solidFill>
                  <a:schemeClr val="accent1"/>
                </a:solidFill>
              </a:rPr>
              <a:t>och</a:t>
            </a:r>
            <a:r>
              <a:rPr lang="en-US" altLang="en-US" sz="1800" b="1" dirty="0" smtClean="0">
                <a:solidFill>
                  <a:schemeClr val="accent1"/>
                </a:solidFill>
              </a:rPr>
              <a:t> program</a:t>
            </a:r>
            <a:endParaRPr lang="en-US" altLang="en-US" sz="1800" b="1" dirty="0">
              <a:solidFill>
                <a:schemeClr val="accent1"/>
              </a:solidFill>
            </a:endParaRPr>
          </a:p>
        </p:txBody>
      </p:sp>
      <p:pic>
        <p:nvPicPr>
          <p:cNvPr id="30749" name="Picture 33" descr="http://thumb15.shutterstock.com/thumb_small/3053/3053,1128438318,1/stock-photo-a-group-of-six-business-people-make-a-happy-business-team-60259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4419600"/>
            <a:ext cx="9525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457200" y="685800"/>
            <a:ext cx="8229600" cy="762000"/>
          </a:xfrm>
        </p:spPr>
        <p:txBody>
          <a:bodyPr anchor="t">
            <a:normAutofit/>
          </a:bodyPr>
          <a:lstStyle/>
          <a:p>
            <a:pPr eaLnBrk="1" hangingPunct="1">
              <a:defRPr/>
            </a:pPr>
            <a:r>
              <a:rPr lang="en-US" dirty="0" err="1" smtClean="0">
                <a:solidFill>
                  <a:schemeClr val="tx1"/>
                </a:solidFill>
              </a:rPr>
              <a:t>Effektiva</a:t>
            </a:r>
            <a:r>
              <a:rPr lang="en-US" dirty="0" smtClean="0">
                <a:solidFill>
                  <a:schemeClr val="tx1"/>
                </a:solidFill>
              </a:rPr>
              <a:t> </a:t>
            </a:r>
            <a:r>
              <a:rPr lang="en-US" dirty="0" err="1" smtClean="0">
                <a:solidFill>
                  <a:schemeClr val="tx1"/>
                </a:solidFill>
              </a:rPr>
              <a:t>klubbar</a:t>
            </a:r>
            <a:r>
              <a:rPr lang="en-US" dirty="0" smtClean="0">
                <a:solidFill>
                  <a:schemeClr val="tx1"/>
                </a:solidFill>
              </a:rPr>
              <a:t> </a:t>
            </a:r>
            <a:r>
              <a:rPr lang="en-US" dirty="0" err="1" smtClean="0">
                <a:solidFill>
                  <a:schemeClr val="tx1"/>
                </a:solidFill>
              </a:rPr>
              <a:t>klarar</a:t>
            </a:r>
            <a:r>
              <a:rPr lang="en-US" dirty="0" smtClean="0">
                <a:solidFill>
                  <a:schemeClr val="tx1"/>
                </a:solidFill>
              </a:rPr>
              <a:t> </a:t>
            </a:r>
            <a:r>
              <a:rPr lang="en-US" dirty="0" err="1" smtClean="0">
                <a:solidFill>
                  <a:schemeClr val="tx1"/>
                </a:solidFill>
              </a:rPr>
              <a:t>att</a:t>
            </a:r>
            <a:r>
              <a:rPr lang="en-US" dirty="0" smtClean="0">
                <a:solidFill>
                  <a:schemeClr val="tx1"/>
                </a:solidFill>
              </a:rPr>
              <a:t>…</a:t>
            </a:r>
          </a:p>
        </p:txBody>
      </p:sp>
      <p:sp>
        <p:nvSpPr>
          <p:cNvPr id="32770" name="Rectangle 3" descr="Rectangle: Click to edit Master text styles&#13;&#10;Second level&#13;&#10;Third level&#13;&#10;Fourth level&#13;&#10;Fifth level"/>
          <p:cNvSpPr>
            <a:spLocks noGrp="1" noChangeArrowheads="1"/>
          </p:cNvSpPr>
          <p:nvPr>
            <p:ph idx="1"/>
          </p:nvPr>
        </p:nvSpPr>
        <p:spPr>
          <a:xfrm>
            <a:off x="457200" y="1808163"/>
            <a:ext cx="5257800" cy="4668837"/>
          </a:xfrm>
        </p:spPr>
        <p:txBody>
          <a:bodyPr/>
          <a:lstStyle/>
          <a:p>
            <a:pPr marL="411163" eaLnBrk="1" hangingPunct="1">
              <a:lnSpc>
                <a:spcPct val="80000"/>
              </a:lnSpc>
            </a:pPr>
            <a:r>
              <a:rPr lang="en-US" altLang="en-US" sz="3000" b="1" dirty="0" err="1" smtClean="0"/>
              <a:t>Behålla</a:t>
            </a:r>
            <a:r>
              <a:rPr lang="en-US" altLang="en-US" sz="3000" b="1" dirty="0" smtClean="0"/>
              <a:t> </a:t>
            </a:r>
            <a:r>
              <a:rPr lang="en-US" altLang="en-US" sz="3000" b="1" dirty="0" err="1" smtClean="0"/>
              <a:t>och</a:t>
            </a:r>
            <a:r>
              <a:rPr lang="en-US" altLang="en-US" sz="3000" b="1" dirty="0" smtClean="0"/>
              <a:t> </a:t>
            </a:r>
            <a:r>
              <a:rPr lang="en-US" altLang="en-US" sz="3000" b="1" dirty="0" err="1" smtClean="0"/>
              <a:t>öka</a:t>
            </a:r>
            <a:r>
              <a:rPr lang="en-US" altLang="en-US" sz="3000" b="1" dirty="0" smtClean="0"/>
              <a:t>  </a:t>
            </a:r>
            <a:r>
              <a:rPr lang="en-US" altLang="en-US" sz="3000" b="1" dirty="0" err="1" smtClean="0"/>
              <a:t>medlemsantalet</a:t>
            </a:r>
            <a:endParaRPr lang="en-US" altLang="en-US" sz="3000" b="1" dirty="0" smtClean="0"/>
          </a:p>
          <a:p>
            <a:pPr marL="411163" eaLnBrk="1" hangingPunct="1">
              <a:lnSpc>
                <a:spcPct val="80000"/>
              </a:lnSpc>
            </a:pPr>
            <a:endParaRPr lang="en-US" altLang="en-US" sz="3000" b="1" dirty="0"/>
          </a:p>
          <a:p>
            <a:pPr marL="411163" eaLnBrk="1" hangingPunct="1">
              <a:lnSpc>
                <a:spcPct val="80000"/>
              </a:lnSpc>
            </a:pPr>
            <a:r>
              <a:rPr lang="en-US" altLang="en-US" sz="3000" b="1" dirty="0" err="1" smtClean="0"/>
              <a:t>Genomföra</a:t>
            </a:r>
            <a:r>
              <a:rPr lang="en-US" altLang="en-US" sz="3000" b="1" dirty="0" smtClean="0"/>
              <a:t> </a:t>
            </a:r>
            <a:r>
              <a:rPr lang="en-US" altLang="en-US" sz="3000" b="1" dirty="0" err="1" smtClean="0"/>
              <a:t>lyckade</a:t>
            </a:r>
            <a:r>
              <a:rPr lang="en-US" altLang="en-US" sz="3000" b="1" dirty="0" smtClean="0"/>
              <a:t> </a:t>
            </a:r>
            <a:r>
              <a:rPr lang="en-US" altLang="en-US" sz="3000" b="1" dirty="0" err="1" smtClean="0"/>
              <a:t>samhälls</a:t>
            </a:r>
            <a:r>
              <a:rPr lang="en-US" altLang="en-US" sz="3000" b="1" dirty="0" smtClean="0"/>
              <a:t>- &amp; </a:t>
            </a:r>
            <a:r>
              <a:rPr lang="en-US" altLang="en-US" sz="3000" b="1" dirty="0" err="1" smtClean="0"/>
              <a:t>hjälpprojekt</a:t>
            </a:r>
            <a:endParaRPr lang="en-US" altLang="en-US" sz="3000" b="1" dirty="0"/>
          </a:p>
          <a:p>
            <a:pPr marL="411163" eaLnBrk="1" hangingPunct="1">
              <a:lnSpc>
                <a:spcPct val="80000"/>
              </a:lnSpc>
            </a:pPr>
            <a:endParaRPr lang="en-US" altLang="en-US" sz="3000" b="1" dirty="0" smtClean="0"/>
          </a:p>
          <a:p>
            <a:pPr marL="411163" eaLnBrk="1" hangingPunct="1">
              <a:lnSpc>
                <a:spcPct val="80000"/>
              </a:lnSpc>
            </a:pPr>
            <a:r>
              <a:rPr lang="en-US" altLang="en-US" sz="3000" b="1" dirty="0" err="1" smtClean="0"/>
              <a:t>Stödja</a:t>
            </a:r>
            <a:r>
              <a:rPr lang="en-US" altLang="en-US" sz="3000" b="1" dirty="0" smtClean="0"/>
              <a:t> TRF, </a:t>
            </a:r>
            <a:r>
              <a:rPr lang="en-US" altLang="en-US" sz="3000" b="1" dirty="0"/>
              <a:t>The Rotary </a:t>
            </a:r>
            <a:r>
              <a:rPr lang="en-US" altLang="en-US" sz="3000" b="1" dirty="0" smtClean="0"/>
              <a:t>Foundation</a:t>
            </a:r>
            <a:endParaRPr lang="en-US" altLang="en-US" sz="3000" b="1" dirty="0"/>
          </a:p>
          <a:p>
            <a:pPr marL="411163" eaLnBrk="1" hangingPunct="1">
              <a:lnSpc>
                <a:spcPct val="80000"/>
              </a:lnSpc>
            </a:pPr>
            <a:endParaRPr lang="en-US" altLang="en-US" sz="3000" b="1" dirty="0" smtClean="0"/>
          </a:p>
          <a:p>
            <a:pPr marL="411163" eaLnBrk="1" hangingPunct="1">
              <a:lnSpc>
                <a:spcPct val="80000"/>
              </a:lnSpc>
            </a:pPr>
            <a:r>
              <a:rPr lang="en-US" altLang="en-US" sz="3000" b="1" dirty="0" err="1" smtClean="0"/>
              <a:t>Utveckla</a:t>
            </a:r>
            <a:r>
              <a:rPr lang="en-US" altLang="en-US" sz="3000" b="1" dirty="0" smtClean="0"/>
              <a:t> </a:t>
            </a:r>
            <a:r>
              <a:rPr lang="en-US" altLang="en-US" sz="3000" b="1" dirty="0" err="1" smtClean="0"/>
              <a:t>ledare</a:t>
            </a:r>
            <a:r>
              <a:rPr lang="en-US" altLang="en-US" sz="3000" b="1" dirty="0" smtClean="0"/>
              <a:t> </a:t>
            </a:r>
            <a:r>
              <a:rPr lang="en-US" altLang="en-US" sz="3000" b="1" dirty="0" err="1" smtClean="0"/>
              <a:t>bortom</a:t>
            </a:r>
            <a:r>
              <a:rPr lang="en-US" altLang="en-US" sz="3000" b="1" dirty="0" smtClean="0"/>
              <a:t> </a:t>
            </a:r>
            <a:r>
              <a:rPr lang="en-US" altLang="en-US" sz="3000" b="1" dirty="0" err="1" smtClean="0"/>
              <a:t>klubbnivå</a:t>
            </a:r>
            <a:endParaRPr lang="en-US" altLang="en-US" sz="3000" b="1" dirty="0"/>
          </a:p>
        </p:txBody>
      </p:sp>
      <p:sp>
        <p:nvSpPr>
          <p:cNvPr id="3277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0BD0D9"/>
              </a:buClr>
              <a:buFont typeface="Georgia" charset="0"/>
              <a:buChar char="•"/>
              <a:defRPr sz="2800">
                <a:solidFill>
                  <a:schemeClr val="tx1"/>
                </a:solidFill>
                <a:latin typeface="Arial" charset="0"/>
              </a:defRPr>
            </a:lvl1pPr>
            <a:lvl2pPr marL="742950" indent="-285750">
              <a:spcBef>
                <a:spcPts val="300"/>
              </a:spcBef>
              <a:buClr>
                <a:schemeClr val="accent2"/>
              </a:buClr>
              <a:buFont typeface="Georgia" charset="0"/>
              <a:buChar char="▫"/>
              <a:defRPr sz="2600">
                <a:solidFill>
                  <a:schemeClr val="accent2"/>
                </a:solidFill>
                <a:latin typeface="Arial" charset="0"/>
              </a:defRPr>
            </a:lvl2pPr>
            <a:lvl3pPr marL="1143000" indent="-228600">
              <a:spcBef>
                <a:spcPts val="300"/>
              </a:spcBef>
              <a:buClr>
                <a:schemeClr val="accent1"/>
              </a:buClr>
              <a:buFont typeface="Wingdings 2" charset="2"/>
              <a:buChar char=""/>
              <a:defRPr sz="2400">
                <a:solidFill>
                  <a:schemeClr val="tx2"/>
                </a:solidFill>
                <a:latin typeface="Arial" charset="0"/>
              </a:defRPr>
            </a:lvl3pPr>
            <a:lvl4pPr marL="1600200" indent="-228600">
              <a:spcBef>
                <a:spcPts val="300"/>
              </a:spcBef>
              <a:buClr>
                <a:schemeClr val="accent1"/>
              </a:buClr>
              <a:buFont typeface="Wingdings 2" charset="2"/>
              <a:buChar char=""/>
              <a:defRPr sz="2200">
                <a:solidFill>
                  <a:schemeClr val="accent1"/>
                </a:solidFill>
                <a:latin typeface="Arial" charset="0"/>
              </a:defRPr>
            </a:lvl4pPr>
            <a:lvl5pPr marL="2057400" indent="-228600">
              <a:spcBef>
                <a:spcPts val="300"/>
              </a:spcBef>
              <a:buClr>
                <a:srgbClr val="0BD0D9"/>
              </a:buClr>
              <a:buFont typeface="Georgia" charset="0"/>
              <a:buChar char="▫"/>
              <a:defRPr sz="2000">
                <a:solidFill>
                  <a:srgbClr val="595959"/>
                </a:solidFill>
                <a:latin typeface="Arial" charset="0"/>
              </a:defRPr>
            </a:lvl5pPr>
            <a:lvl6pPr marL="25146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6pPr>
            <a:lvl7pPr marL="29718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7pPr>
            <a:lvl8pPr marL="34290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8pPr>
            <a:lvl9pPr marL="3886200" indent="-228600" eaLnBrk="0" fontAlgn="base" hangingPunct="0">
              <a:spcBef>
                <a:spcPts val="300"/>
              </a:spcBef>
              <a:spcAft>
                <a:spcPct val="0"/>
              </a:spcAft>
              <a:buClr>
                <a:srgbClr val="0BD0D9"/>
              </a:buClr>
              <a:buFont typeface="Georgia" charset="0"/>
              <a:buChar char="▫"/>
              <a:defRPr sz="2000">
                <a:solidFill>
                  <a:srgbClr val="595959"/>
                </a:solidFill>
                <a:latin typeface="Arial" charset="0"/>
              </a:defRPr>
            </a:lvl9pPr>
          </a:lstStyle>
          <a:p>
            <a:pPr>
              <a:spcBef>
                <a:spcPct val="0"/>
              </a:spcBef>
              <a:buClrTx/>
              <a:buFontTx/>
              <a:buNone/>
            </a:pPr>
            <a:fld id="{0EB39C18-52A9-594D-A0BC-A0A84B1B4CF8}" type="slidenum">
              <a:rPr lang="en-US" altLang="en-US" sz="1400">
                <a:solidFill>
                  <a:schemeClr val="accent1"/>
                </a:solidFill>
              </a:rPr>
              <a:pPr>
                <a:spcBef>
                  <a:spcPct val="0"/>
                </a:spcBef>
                <a:buClrTx/>
                <a:buFontTx/>
                <a:buNone/>
              </a:pPr>
              <a:t>11</a:t>
            </a:fld>
            <a:endParaRPr lang="en-US" altLang="en-US" sz="1400">
              <a:solidFill>
                <a:schemeClr val="accent1"/>
              </a:solidFill>
            </a:endParaRPr>
          </a:p>
        </p:txBody>
      </p:sp>
      <p:pic>
        <p:nvPicPr>
          <p:cNvPr id="32772" name="Picture 5" descr="C:\Documents and Settings\Greg\Local Settings\Temporary Internet Files\Content.IE5\FBP3LBD4\MPj0433151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0" y="1579563"/>
            <a:ext cx="1485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descr="poliodos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2874963"/>
            <a:ext cx="14478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7" descr="https://riweb.rotaryintl.org/Donor_XML/images/contribution.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6450" y="4094163"/>
            <a:ext cx="16573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ame 7"/>
          <p:cNvSpPr/>
          <p:nvPr/>
        </p:nvSpPr>
        <p:spPr>
          <a:xfrm>
            <a:off x="6019800" y="5313363"/>
            <a:ext cx="838200" cy="1066800"/>
          </a:xfrm>
          <a:prstGeom prst="fram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100" dirty="0">
                <a:solidFill>
                  <a:schemeClr val="tx1"/>
                </a:solidFill>
              </a:rPr>
              <a:t>District Gov</a:t>
            </a:r>
          </a:p>
        </p:txBody>
      </p:sp>
      <p:pic>
        <p:nvPicPr>
          <p:cNvPr id="2" name="Picture 1"/>
          <p:cNvPicPr>
            <a:picLocks noChangeAspect="1"/>
          </p:cNvPicPr>
          <p:nvPr/>
        </p:nvPicPr>
        <p:blipFill>
          <a:blip r:embed="rId6"/>
          <a:stretch>
            <a:fillRect/>
          </a:stretch>
        </p:blipFill>
        <p:spPr>
          <a:xfrm>
            <a:off x="6105525" y="5402263"/>
            <a:ext cx="666750" cy="889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562600"/>
            <a:ext cx="8229600" cy="1069975"/>
          </a:xfrm>
        </p:spPr>
        <p:txBody>
          <a:bodyPr/>
          <a:lstStyle/>
          <a:p>
            <a:pPr algn="ctr" eaLnBrk="1" hangingPunct="1">
              <a:defRPr/>
            </a:pPr>
            <a:r>
              <a:rPr lang="en-US" dirty="0" smtClean="0"/>
              <a:t>Rotary </a:t>
            </a:r>
            <a:r>
              <a:rPr lang="en-US" dirty="0" err="1" smtClean="0"/>
              <a:t>sker</a:t>
            </a:r>
            <a:r>
              <a:rPr lang="en-US" dirty="0" smtClean="0"/>
              <a:t> </a:t>
            </a:r>
            <a:r>
              <a:rPr lang="en-US" dirty="0" err="1" smtClean="0"/>
              <a:t>på</a:t>
            </a:r>
            <a:r>
              <a:rPr lang="en-US" dirty="0" smtClean="0"/>
              <a:t> </a:t>
            </a:r>
            <a:r>
              <a:rPr lang="en-US" dirty="0" err="1" smtClean="0"/>
              <a:t>klubbnivå</a:t>
            </a:r>
            <a:r>
              <a:rPr lang="en-US" dirty="0" smtClean="0"/>
              <a:t>!</a:t>
            </a:r>
            <a:endParaRPr lang="en-US" dirty="0"/>
          </a:p>
        </p:txBody>
      </p:sp>
      <p:sp>
        <p:nvSpPr>
          <p:cNvPr id="3481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DB3D133C-A1D5-734E-B9EC-33DA7C1C6577}" type="slidenum">
              <a:rPr lang="en-US" altLang="en-US" sz="1400">
                <a:solidFill>
                  <a:schemeClr val="accent1"/>
                </a:solidFill>
                <a:latin typeface="Arial" charset="0"/>
              </a:rPr>
              <a:pPr/>
              <a:t>12</a:t>
            </a:fld>
            <a:endParaRPr lang="en-US" altLang="en-US" sz="1400">
              <a:solidFill>
                <a:schemeClr val="accent1"/>
              </a:solidFill>
              <a:latin typeface="Arial" charset="0"/>
            </a:endParaRPr>
          </a:p>
        </p:txBody>
      </p:sp>
      <p:sp>
        <p:nvSpPr>
          <p:cNvPr id="5" name="Up-Down Arrow 4"/>
          <p:cNvSpPr/>
          <p:nvPr/>
        </p:nvSpPr>
        <p:spPr>
          <a:xfrm>
            <a:off x="6629400" y="914400"/>
            <a:ext cx="762000" cy="4648200"/>
          </a:xfrm>
          <a:prstGeom prst="up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14400"/>
            <a:ext cx="5605463"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458200" cy="7315200"/>
          </a:xfrm>
        </p:spPr>
        <p:txBody>
          <a:bodyPr/>
          <a:lstStyle/>
          <a:p>
            <a:pPr>
              <a:defRPr/>
            </a:pP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t>
            </a:r>
            <a:br>
              <a:rPr lang="en-US" dirty="0" smtClean="0"/>
            </a:br>
            <a:r>
              <a:rPr lang="en-US" dirty="0" err="1" smtClean="0"/>
              <a:t>Var</a:t>
            </a:r>
            <a:r>
              <a:rPr lang="en-US" dirty="0" smtClean="0"/>
              <a:t> </a:t>
            </a:r>
            <a:r>
              <a:rPr lang="en-US" dirty="0" err="1" smtClean="0"/>
              <a:t>en</a:t>
            </a:r>
            <a:r>
              <a:rPr lang="en-US" dirty="0" smtClean="0"/>
              <a:t> </a:t>
            </a:r>
            <a:r>
              <a:rPr lang="en-US" dirty="0" err="1" smtClean="0"/>
              <a:t>aktiv</a:t>
            </a:r>
            <a:r>
              <a:rPr lang="en-US" dirty="0" smtClean="0"/>
              <a:t> </a:t>
            </a:r>
            <a:r>
              <a:rPr lang="en-US" dirty="0" err="1" smtClean="0"/>
              <a:t>och</a:t>
            </a:r>
            <a:r>
              <a:rPr lang="en-US" dirty="0" smtClean="0"/>
              <a:t> </a:t>
            </a:r>
            <a:r>
              <a:rPr lang="en-US" dirty="0" err="1" smtClean="0"/>
              <a:t>färgstark</a:t>
            </a:r>
            <a:r>
              <a:rPr lang="en-US" dirty="0" smtClean="0"/>
              <a:t> </a:t>
            </a:r>
            <a:r>
              <a:rPr lang="en-US" dirty="0" err="1" smtClean="0"/>
              <a:t>klubb</a:t>
            </a:r>
            <a:r>
              <a:rPr lang="en-US" dirty="0" smtClean="0"/>
              <a:t>! </a:t>
            </a:r>
            <a:endParaRPr lang="en-US" dirty="0"/>
          </a:p>
        </p:txBody>
      </p:sp>
      <p:sp>
        <p:nvSpPr>
          <p:cNvPr id="3686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E14D9CD6-87BD-7F40-9CFF-BCF1FA406A31}" type="slidenum">
              <a:rPr lang="en-US" altLang="en-US" sz="1400">
                <a:solidFill>
                  <a:schemeClr val="accent1"/>
                </a:solidFill>
                <a:latin typeface="Arial" charset="0"/>
              </a:rPr>
              <a:pPr/>
              <a:t>13</a:t>
            </a:fld>
            <a:endParaRPr lang="en-US" altLang="en-US" sz="1400">
              <a:solidFill>
                <a:schemeClr val="accent1"/>
              </a:solidFill>
              <a:latin typeface="Arial" charset="0"/>
            </a:endParaRPr>
          </a:p>
        </p:txBody>
      </p:sp>
      <p:pic>
        <p:nvPicPr>
          <p:cNvPr id="3" name="Picture 2"/>
          <p:cNvPicPr>
            <a:picLocks noChangeAspect="1"/>
          </p:cNvPicPr>
          <p:nvPr/>
        </p:nvPicPr>
        <p:blipFill>
          <a:blip r:embed="rId3"/>
          <a:stretch>
            <a:fillRect/>
          </a:stretch>
        </p:blipFill>
        <p:spPr>
          <a:xfrm>
            <a:off x="152400" y="457200"/>
            <a:ext cx="5638800" cy="56388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LEVER DIN ROTARYKLUBB? </a:t>
            </a:r>
            <a:endParaRPr lang="en-US" dirty="0"/>
          </a:p>
        </p:txBody>
      </p:sp>
      <p:sp>
        <p:nvSpPr>
          <p:cNvPr id="3" name="Content Placeholder 2"/>
          <p:cNvSpPr>
            <a:spLocks noGrp="1"/>
          </p:cNvSpPr>
          <p:nvPr>
            <p:ph idx="1"/>
          </p:nvPr>
        </p:nvSpPr>
        <p:spPr/>
        <p:txBody>
          <a:bodyPr/>
          <a:lstStyle/>
          <a:p>
            <a:pPr>
              <a:buFont typeface="Georgia" panose="02040502050405020303" pitchFamily="18" charset="0"/>
              <a:buChar char="•"/>
              <a:defRPr/>
            </a:pPr>
            <a:endParaRPr lang="en-US" dirty="0"/>
          </a:p>
          <a:p>
            <a:pPr marL="109537" indent="0">
              <a:buFont typeface="Georgia" panose="02040502050405020303" pitchFamily="18" charset="0"/>
              <a:buNone/>
              <a:defRPr/>
            </a:pPr>
            <a:r>
              <a:rPr lang="en-US" sz="3200" dirty="0" smtClean="0"/>
              <a:t>“</a:t>
            </a:r>
            <a:r>
              <a:rPr lang="en-US" sz="3200" dirty="0" err="1" smtClean="0"/>
              <a:t>Varje</a:t>
            </a:r>
            <a:r>
              <a:rPr lang="en-US" sz="3200" dirty="0" smtClean="0"/>
              <a:t> </a:t>
            </a:r>
            <a:r>
              <a:rPr lang="en-US" sz="3200" dirty="0" err="1" smtClean="0"/>
              <a:t>medlem</a:t>
            </a:r>
            <a:r>
              <a:rPr lang="en-US" sz="3200" dirty="0" smtClean="0"/>
              <a:t> </a:t>
            </a:r>
            <a:r>
              <a:rPr lang="en-US" sz="3200" dirty="0" err="1" smtClean="0"/>
              <a:t>ska</a:t>
            </a:r>
            <a:r>
              <a:rPr lang="en-US" sz="3200" dirty="0" smtClean="0"/>
              <a:t> </a:t>
            </a:r>
            <a:r>
              <a:rPr lang="en-US" sz="3200" dirty="0" err="1" smtClean="0"/>
              <a:t>känna</a:t>
            </a:r>
            <a:r>
              <a:rPr lang="en-US" sz="3200" dirty="0" smtClean="0"/>
              <a:t> </a:t>
            </a:r>
            <a:r>
              <a:rPr lang="en-US" sz="3200" dirty="0" err="1" smtClean="0"/>
              <a:t>möjligheten</a:t>
            </a:r>
            <a:r>
              <a:rPr lang="en-US" sz="3200" dirty="0" smtClean="0"/>
              <a:t> </a:t>
            </a:r>
            <a:r>
              <a:rPr lang="en-US" sz="3200" dirty="0" err="1" smtClean="0"/>
              <a:t>att</a:t>
            </a:r>
            <a:r>
              <a:rPr lang="en-US" sz="3200" dirty="0" smtClean="0"/>
              <a:t> </a:t>
            </a:r>
            <a:r>
              <a:rPr lang="en-US" sz="3200" dirty="0" err="1" smtClean="0"/>
              <a:t>kunna</a:t>
            </a:r>
            <a:r>
              <a:rPr lang="en-US" sz="3200" dirty="0" smtClean="0"/>
              <a:t> </a:t>
            </a:r>
            <a:r>
              <a:rPr lang="en-US" sz="3200" dirty="0" err="1" smtClean="0"/>
              <a:t>vara</a:t>
            </a:r>
            <a:r>
              <a:rPr lang="en-US" sz="3200" dirty="0" smtClean="0"/>
              <a:t> med </a:t>
            </a:r>
            <a:r>
              <a:rPr lang="en-US" sz="3200" dirty="0" err="1" smtClean="0"/>
              <a:t>och</a:t>
            </a:r>
            <a:r>
              <a:rPr lang="en-US" sz="3200" dirty="0" smtClean="0"/>
              <a:t> forma </a:t>
            </a:r>
            <a:r>
              <a:rPr lang="en-US" sz="3200" dirty="0" err="1" smtClean="0"/>
              <a:t>klubbens</a:t>
            </a:r>
            <a:r>
              <a:rPr lang="en-US" sz="3200" dirty="0" smtClean="0"/>
              <a:t> </a:t>
            </a:r>
            <a:r>
              <a:rPr lang="en-US" sz="3200" dirty="0" err="1" smtClean="0"/>
              <a:t>framtid</a:t>
            </a:r>
            <a:r>
              <a:rPr lang="en-US" sz="3200" dirty="0" smtClean="0"/>
              <a:t> </a:t>
            </a:r>
            <a:r>
              <a:rPr lang="en-US" sz="3200" dirty="0" err="1" smtClean="0"/>
              <a:t>och</a:t>
            </a:r>
            <a:r>
              <a:rPr lang="en-US" sz="3200" dirty="0" smtClean="0"/>
              <a:t> </a:t>
            </a:r>
            <a:r>
              <a:rPr lang="en-US" sz="3200" dirty="0" err="1" smtClean="0"/>
              <a:t>göra</a:t>
            </a:r>
            <a:r>
              <a:rPr lang="en-US" sz="3200" dirty="0" smtClean="0"/>
              <a:t> den </a:t>
            </a:r>
            <a:r>
              <a:rPr lang="en-US" sz="3200" dirty="0" err="1" smtClean="0"/>
              <a:t>fantastisk</a:t>
            </a:r>
            <a:r>
              <a:rPr lang="en-US" sz="3200" dirty="0" smtClean="0"/>
              <a:t>!</a:t>
            </a:r>
            <a:r>
              <a:rPr lang="en-US" dirty="0" smtClean="0"/>
              <a:t>”</a:t>
            </a:r>
          </a:p>
          <a:p>
            <a:pPr marL="109537" indent="0">
              <a:buFont typeface="Georgia" panose="02040502050405020303" pitchFamily="18" charset="0"/>
              <a:buNone/>
              <a:defRPr/>
            </a:pPr>
            <a:endParaRPr lang="en-US" dirty="0"/>
          </a:p>
          <a:p>
            <a:pPr marL="109537" indent="0">
              <a:buFont typeface="Georgia" panose="02040502050405020303" pitchFamily="18" charset="0"/>
              <a:buNone/>
              <a:defRPr/>
            </a:pPr>
            <a:r>
              <a:rPr lang="en-US" dirty="0" smtClean="0"/>
              <a:t>			      </a:t>
            </a:r>
          </a:p>
          <a:p>
            <a:pPr marL="109537" indent="0">
              <a:buFont typeface="Georgia" panose="02040502050405020303" pitchFamily="18" charset="0"/>
              <a:buNone/>
              <a:defRPr/>
            </a:pPr>
            <a:endParaRPr lang="en-US" sz="1400" dirty="0"/>
          </a:p>
          <a:p>
            <a:pPr marL="109537" indent="0" algn="r">
              <a:buFont typeface="Georgia" panose="02040502050405020303" pitchFamily="18" charset="0"/>
              <a:buNone/>
              <a:defRPr/>
            </a:pPr>
            <a:endParaRPr lang="en-US" sz="1400" dirty="0" smtClean="0"/>
          </a:p>
          <a:p>
            <a:pPr marL="109537" indent="0" algn="r">
              <a:buFont typeface="Georgia" panose="02040502050405020303" pitchFamily="18" charset="0"/>
              <a:buNone/>
              <a:defRPr/>
            </a:pPr>
            <a:r>
              <a:rPr lang="en-US" sz="1400" dirty="0" smtClean="0"/>
              <a:t>Source: Be a Vibrant Club—Your Club Leadership Plan/North America, p. 2.  </a:t>
            </a:r>
            <a:endParaRPr lang="en-US" sz="1400" dirty="0"/>
          </a:p>
        </p:txBody>
      </p:sp>
      <p:sp>
        <p:nvSpPr>
          <p:cNvPr id="3891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B0048508-6A5E-0C44-82C1-FA1D21541F67}" type="slidenum">
              <a:rPr lang="en-US" altLang="en-US" sz="1400">
                <a:solidFill>
                  <a:schemeClr val="accent1"/>
                </a:solidFill>
                <a:latin typeface="Arial" charset="0"/>
              </a:rPr>
              <a:pPr/>
              <a:t>14</a:t>
            </a:fld>
            <a:endParaRPr lang="en-US" altLang="en-US" sz="1400">
              <a:solidFill>
                <a:schemeClr val="accent1"/>
              </a:solidFill>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457200" y="990600"/>
            <a:ext cx="8229600" cy="1066800"/>
          </a:xfrm>
        </p:spPr>
        <p:txBody>
          <a:bodyPr wrap="square" lIns="91440" tIns="45720" rIns="91440" bIns="45720" numCol="1" anchorCtr="0" compatLnSpc="1">
            <a:prstTxWarp prst="textNoShape">
              <a:avLst/>
            </a:prstTxWarp>
          </a:bodyPr>
          <a:lstStyle/>
          <a:p>
            <a:pPr eaLnBrk="1" hangingPunct="1"/>
            <a:r>
              <a:rPr lang="en-US" altLang="en-US" dirty="0" err="1">
                <a:effectLst/>
                <a:latin typeface="Algerian" charset="0"/>
              </a:rPr>
              <a:t>Fördelar</a:t>
            </a:r>
            <a:r>
              <a:rPr lang="en-US" altLang="en-US" dirty="0">
                <a:effectLst/>
                <a:latin typeface="Algerian" charset="0"/>
              </a:rPr>
              <a:t> med </a:t>
            </a:r>
            <a:r>
              <a:rPr lang="en-US" altLang="en-US" dirty="0" smtClean="0">
                <a:effectLst/>
                <a:latin typeface="Algerian" charset="0"/>
              </a:rPr>
              <a:t>Club Visioning</a:t>
            </a:r>
            <a:endParaRPr lang="en-US" altLang="en-US" dirty="0">
              <a:effectLst/>
              <a:latin typeface="Algerian" charset="0"/>
            </a:endParaRPr>
          </a:p>
        </p:txBody>
      </p:sp>
      <p:pic>
        <p:nvPicPr>
          <p:cNvPr id="31747"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2362200"/>
            <a:ext cx="4038600" cy="2443163"/>
          </a:xfrm>
        </p:spPr>
      </p:pic>
      <p:sp>
        <p:nvSpPr>
          <p:cNvPr id="31748" name="Content Placeholder 2"/>
          <p:cNvSpPr>
            <a:spLocks noGrp="1"/>
          </p:cNvSpPr>
          <p:nvPr>
            <p:ph sz="half" idx="2"/>
          </p:nvPr>
        </p:nvSpPr>
        <p:spPr>
          <a:xfrm>
            <a:off x="4648200" y="2249488"/>
            <a:ext cx="4038600" cy="4525962"/>
          </a:xfrm>
        </p:spPr>
        <p:txBody>
          <a:bodyPr/>
          <a:lstStyle/>
          <a:p>
            <a:r>
              <a:rPr lang="sv-SE" altLang="en-US" sz="2400" dirty="0"/>
              <a:t>Utvecklat av Rotarianer för </a:t>
            </a:r>
            <a:r>
              <a:rPr lang="sv-SE" altLang="en-US" sz="2400" dirty="0" smtClean="0"/>
              <a:t>Rotarianer</a:t>
            </a:r>
          </a:p>
          <a:p>
            <a:r>
              <a:rPr lang="sv-SE" altLang="en-US" sz="2400" dirty="0" smtClean="0"/>
              <a:t>Bygger på känd teknik = ingen </a:t>
            </a:r>
            <a:r>
              <a:rPr lang="sv-SE" altLang="en-US" sz="2400" dirty="0" err="1" smtClean="0"/>
              <a:t>rocket</a:t>
            </a:r>
            <a:r>
              <a:rPr lang="sv-SE" altLang="en-US" sz="2400" dirty="0" smtClean="0"/>
              <a:t>-science</a:t>
            </a:r>
            <a:endParaRPr lang="sv-SE" altLang="en-US" sz="2400" dirty="0"/>
          </a:p>
          <a:p>
            <a:r>
              <a:rPr lang="sv-SE" altLang="en-US" sz="2400" dirty="0"/>
              <a:t>Fungerar för alla klubbstorlekar</a:t>
            </a:r>
          </a:p>
          <a:p>
            <a:r>
              <a:rPr lang="sv-SE" altLang="en-US" sz="2400" dirty="0"/>
              <a:t>Alla kan vara med</a:t>
            </a:r>
          </a:p>
          <a:p>
            <a:r>
              <a:rPr lang="sv-SE" altLang="en-US" sz="2400" dirty="0"/>
              <a:t>Konceptet uppmuntrar </a:t>
            </a:r>
            <a:r>
              <a:rPr lang="sv-SE" altLang="en-US" sz="2400" dirty="0" smtClean="0"/>
              <a:t>samsyn</a:t>
            </a:r>
            <a:endParaRPr lang="sv-SE" altLang="en-US" sz="2400" dirty="0"/>
          </a:p>
          <a:p>
            <a:r>
              <a:rPr lang="sv-SE" altLang="en-US" sz="2400" dirty="0"/>
              <a:t>Enkelt att administrera</a:t>
            </a:r>
          </a:p>
          <a:p>
            <a:r>
              <a:rPr lang="sv-SE" altLang="en-US" sz="2400" dirty="0" smtClean="0"/>
              <a:t>Det är kul och trevligt!</a:t>
            </a:r>
            <a:endParaRPr lang="en-CA" altLang="en-US" sz="2400" dirty="0"/>
          </a:p>
        </p:txBody>
      </p:sp>
      <p:sp>
        <p:nvSpPr>
          <p:cNvPr id="3174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fld id="{9759544A-3AF6-AA46-956B-42F5142220B6}" type="slidenum">
              <a:rPr lang="en-US" altLang="en-US" sz="1400">
                <a:solidFill>
                  <a:schemeClr val="accent1"/>
                </a:solidFill>
                <a:latin typeface="Arial" charset="0"/>
              </a:rPr>
              <a:pPr/>
              <a:t>15</a:t>
            </a:fld>
            <a:endParaRPr lang="en-US" altLang="en-US" sz="1400">
              <a:solidFill>
                <a:schemeClr val="accent1"/>
              </a:solidFill>
              <a:latin typeface="Arial" charset="0"/>
            </a:endParaRPr>
          </a:p>
        </p:txBody>
      </p:sp>
    </p:spTree>
    <p:extLst>
      <p:ext uri="{BB962C8B-B14F-4D97-AF65-F5344CB8AC3E}">
        <p14:creationId xmlns:p14="http://schemas.microsoft.com/office/powerpoint/2010/main" val="820054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bwMode="auto">
          <a:xfrm>
            <a:off x="457200" y="685800"/>
            <a:ext cx="8229600" cy="1066800"/>
          </a:xfrm>
        </p:spPr>
        <p:txBody>
          <a:bodyPr wrap="square" lIns="91440" tIns="45720" rIns="91440" bIns="45720" numCol="1" anchorCtr="0" compatLnSpc="1">
            <a:prstTxWarp prst="textNoShape">
              <a:avLst/>
            </a:prstTxWarp>
          </a:bodyPr>
          <a:lstStyle/>
          <a:p>
            <a:r>
              <a:rPr lang="sv-SE" altLang="en-US" dirty="0">
                <a:effectLst/>
                <a:latin typeface="Algerian" charset="0"/>
              </a:rPr>
              <a:t>Idealisk </a:t>
            </a:r>
            <a:r>
              <a:rPr lang="sv-SE" altLang="en-US" dirty="0" smtClean="0">
                <a:effectLst/>
                <a:latin typeface="Algerian" charset="0"/>
              </a:rPr>
              <a:t>lokal för </a:t>
            </a:r>
            <a:r>
              <a:rPr lang="sv-SE" altLang="en-US" dirty="0" err="1" smtClean="0">
                <a:effectLst/>
                <a:latin typeface="Algerian" charset="0"/>
              </a:rPr>
              <a:t>Visioning</a:t>
            </a:r>
            <a:endParaRPr lang="en-CA" altLang="en-US" dirty="0">
              <a:effectLst/>
              <a:latin typeface="Algerian" charset="0"/>
            </a:endParaRPr>
          </a:p>
        </p:txBody>
      </p:sp>
      <p:sp>
        <p:nvSpPr>
          <p:cNvPr id="40962" name="Content Placeholder 3"/>
          <p:cNvSpPr>
            <a:spLocks noGrp="1"/>
          </p:cNvSpPr>
          <p:nvPr>
            <p:ph sz="half" idx="2"/>
          </p:nvPr>
        </p:nvSpPr>
        <p:spPr>
          <a:xfrm>
            <a:off x="5562600" y="1858963"/>
            <a:ext cx="4038600" cy="4527550"/>
          </a:xfrm>
        </p:spPr>
        <p:txBody>
          <a:bodyPr/>
          <a:lstStyle/>
          <a:p>
            <a:r>
              <a:rPr lang="sv-SE" altLang="en-US"/>
              <a:t>Borden i U-form</a:t>
            </a:r>
          </a:p>
          <a:p>
            <a:r>
              <a:rPr lang="sv-SE" altLang="en-US"/>
              <a:t>2 ställ med blädderblock</a:t>
            </a:r>
          </a:p>
          <a:p>
            <a:r>
              <a:rPr lang="sv-SE" altLang="en-US"/>
              <a:t>Skärm för PowerPoint presentation används</a:t>
            </a:r>
          </a:p>
          <a:p>
            <a:r>
              <a:rPr lang="sv-SE" altLang="en-US"/>
              <a:t>Bord för laptop, projektor </a:t>
            </a:r>
            <a:br>
              <a:rPr lang="sv-SE" altLang="en-US"/>
            </a:br>
            <a:r>
              <a:rPr lang="sv-SE" altLang="en-US"/>
              <a:t>och material</a:t>
            </a:r>
          </a:p>
          <a:p>
            <a:r>
              <a:rPr lang="sv-SE" altLang="en-US"/>
              <a:t>För varje deltagare</a:t>
            </a:r>
          </a:p>
          <a:p>
            <a:pPr lvl="1"/>
            <a:r>
              <a:rPr lang="sv-SE" altLang="en-US"/>
              <a:t>Bord </a:t>
            </a:r>
          </a:p>
          <a:p>
            <a:pPr lvl="1"/>
            <a:r>
              <a:rPr lang="sv-SE" altLang="en-US"/>
              <a:t>Vatten</a:t>
            </a:r>
          </a:p>
          <a:p>
            <a:pPr lvl="1"/>
            <a:r>
              <a:rPr lang="sv-SE" altLang="en-US"/>
              <a:t>Arbetshäfte</a:t>
            </a:r>
          </a:p>
          <a:p>
            <a:pPr lvl="1"/>
            <a:r>
              <a:rPr lang="sv-SE" altLang="en-US"/>
              <a:t>Penna</a:t>
            </a:r>
          </a:p>
          <a:p>
            <a:pPr lvl="1"/>
            <a:r>
              <a:rPr lang="sv-SE" altLang="en-US"/>
              <a:t>Kartongark för namn</a:t>
            </a:r>
            <a:endParaRPr lang="en-CA" altLang="en-US"/>
          </a:p>
        </p:txBody>
      </p:sp>
      <p:sp>
        <p:nvSpPr>
          <p:cNvPr id="4096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22ACB931-F581-8146-B372-5302AD1770AC}" type="slidenum">
              <a:rPr lang="en-US" altLang="en-US" sz="1400">
                <a:solidFill>
                  <a:schemeClr val="accent1"/>
                </a:solidFill>
                <a:latin typeface="Arial" charset="0"/>
                <a:ea typeface="Arial" charset="0"/>
                <a:cs typeface="Arial" charset="0"/>
              </a:rPr>
              <a:pPr/>
              <a:t>16</a:t>
            </a:fld>
            <a:endParaRPr lang="en-US" altLang="en-US" sz="1400">
              <a:solidFill>
                <a:schemeClr val="accent1"/>
              </a:solidFill>
              <a:latin typeface="Arial" charset="0"/>
              <a:ea typeface="Arial" charset="0"/>
              <a:cs typeface="Arial" charset="0"/>
            </a:endParaRPr>
          </a:p>
        </p:txBody>
      </p:sp>
      <p:sp>
        <p:nvSpPr>
          <p:cNvPr id="40964" name="Rectangle 2"/>
          <p:cNvSpPr>
            <a:spLocks noRot="1" noChangeArrowheads="1"/>
          </p:cNvSpPr>
          <p:nvPr/>
        </p:nvSpPr>
        <p:spPr bwMode="auto">
          <a:xfrm>
            <a:off x="609600" y="3810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pPr eaLnBrk="1" hangingPunct="1"/>
            <a:endParaRPr lang="en-US" altLang="en-US" sz="4000" b="1">
              <a:solidFill>
                <a:schemeClr val="accent1"/>
              </a:solidFill>
              <a:ea typeface="Arial" charset="0"/>
              <a:cs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 y="1981200"/>
            <a:ext cx="5082540" cy="3811905"/>
          </a:xfrm>
          <a:prstGeom prst="rect">
            <a:avLst/>
          </a:prstGeom>
        </p:spPr>
      </p:pic>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77825" y="762000"/>
            <a:ext cx="8382000" cy="1069975"/>
          </a:xfrm>
        </p:spPr>
        <p:txBody>
          <a:bodyPr/>
          <a:lstStyle/>
          <a:p>
            <a:pPr>
              <a:defRPr/>
            </a:pPr>
            <a:r>
              <a:rPr lang="en-US" dirty="0" err="1" smtClean="0"/>
              <a:t>Vad</a:t>
            </a:r>
            <a:r>
              <a:rPr lang="en-US" dirty="0" smtClean="0"/>
              <a:t> </a:t>
            </a:r>
            <a:r>
              <a:rPr lang="en-US" dirty="0" err="1" smtClean="0"/>
              <a:t>vill</a:t>
            </a:r>
            <a:r>
              <a:rPr lang="en-US" dirty="0" smtClean="0"/>
              <a:t> jag med </a:t>
            </a:r>
            <a:r>
              <a:rPr lang="en-US" dirty="0" err="1" smtClean="0"/>
              <a:t>klubben</a:t>
            </a:r>
            <a:r>
              <a:rPr lang="en-US" dirty="0" smtClean="0"/>
              <a:t>!</a:t>
            </a:r>
            <a:endParaRPr lang="en-US" dirty="0"/>
          </a:p>
        </p:txBody>
      </p:sp>
      <p:sp>
        <p:nvSpPr>
          <p:cNvPr id="43010" name="Content Placeholder 6"/>
          <p:cNvSpPr>
            <a:spLocks noGrp="1"/>
          </p:cNvSpPr>
          <p:nvPr>
            <p:ph sz="quarter" idx="2"/>
          </p:nvPr>
        </p:nvSpPr>
        <p:spPr>
          <a:xfrm>
            <a:off x="266700" y="1752600"/>
            <a:ext cx="4343400" cy="3886200"/>
          </a:xfrm>
        </p:spPr>
        <p:txBody>
          <a:bodyPr/>
          <a:lstStyle/>
          <a:p>
            <a:r>
              <a:rPr lang="sv-SE" altLang="en-US" dirty="0"/>
              <a:t>Individuell övning</a:t>
            </a:r>
          </a:p>
          <a:p>
            <a:r>
              <a:rPr lang="sv-SE" altLang="en-US" dirty="0"/>
              <a:t>Tar bl.a. upp Rotarys 5 </a:t>
            </a:r>
            <a:r>
              <a:rPr lang="sv-SE" altLang="en-US" dirty="0" smtClean="0"/>
              <a:t>tjänstegrenar</a:t>
            </a:r>
            <a:endParaRPr lang="sv-SE" altLang="en-US" dirty="0"/>
          </a:p>
          <a:p>
            <a:pPr lvl="1"/>
            <a:r>
              <a:rPr lang="sv-SE" altLang="en-US" sz="1600" dirty="0"/>
              <a:t>Vad står Rotary för</a:t>
            </a:r>
          </a:p>
          <a:p>
            <a:pPr lvl="1"/>
            <a:r>
              <a:rPr lang="sv-SE" altLang="en-US" sz="1600" dirty="0"/>
              <a:t>Medlemsantal &amp; attribut</a:t>
            </a:r>
          </a:p>
          <a:p>
            <a:pPr lvl="1"/>
            <a:r>
              <a:rPr lang="sv-SE" altLang="en-US" sz="1600" dirty="0"/>
              <a:t>5 </a:t>
            </a:r>
            <a:r>
              <a:rPr lang="sv-SE" altLang="en-US" sz="1600" dirty="0" smtClean="0"/>
              <a:t>’</a:t>
            </a:r>
            <a:r>
              <a:rPr lang="sv-SE" altLang="en-US" sz="1600" dirty="0" err="1" smtClean="0"/>
              <a:t>Avenues</a:t>
            </a:r>
            <a:r>
              <a:rPr lang="sv-SE" altLang="en-US" sz="1600" dirty="0" smtClean="0"/>
              <a:t> </a:t>
            </a:r>
            <a:r>
              <a:rPr lang="sv-SE" altLang="en-US" sz="1600" dirty="0" err="1" smtClean="0"/>
              <a:t>of</a:t>
            </a:r>
            <a:r>
              <a:rPr lang="sv-SE" altLang="en-US" sz="1600" dirty="0" smtClean="0"/>
              <a:t> Service’</a:t>
            </a:r>
            <a:endParaRPr lang="sv-SE" altLang="en-US" sz="1600" dirty="0"/>
          </a:p>
          <a:p>
            <a:pPr lvl="1"/>
            <a:r>
              <a:rPr lang="sv-SE" altLang="en-US" sz="1600" dirty="0"/>
              <a:t>Rotary Foundation/Insamlingar</a:t>
            </a:r>
          </a:p>
          <a:p>
            <a:pPr lvl="1"/>
            <a:r>
              <a:rPr lang="sv-SE" altLang="en-US" sz="1600" dirty="0" smtClean="0"/>
              <a:t>PR/Image</a:t>
            </a:r>
            <a:endParaRPr lang="sv-SE" altLang="en-US" sz="1600" dirty="0"/>
          </a:p>
          <a:p>
            <a:r>
              <a:rPr lang="sv-SE" altLang="en-US" dirty="0"/>
              <a:t>Deltagarna placerar sig 3 </a:t>
            </a:r>
            <a:r>
              <a:rPr lang="sv-SE" altLang="en-US" dirty="0" smtClean="0"/>
              <a:t>år framåt. Idag </a:t>
            </a:r>
            <a:r>
              <a:rPr lang="sv-SE" altLang="en-US" dirty="0"/>
              <a:t>är </a:t>
            </a:r>
            <a:r>
              <a:rPr lang="sv-SE" altLang="en-US" dirty="0" smtClean="0"/>
              <a:t>det 2020…</a:t>
            </a:r>
            <a:r>
              <a:rPr lang="mr-IN" altLang="en-US" dirty="0" smtClean="0"/>
              <a:t>…</a:t>
            </a:r>
            <a:r>
              <a:rPr lang="sv-SE" altLang="en-US" dirty="0" smtClean="0"/>
              <a:t>.</a:t>
            </a:r>
            <a:endParaRPr lang="sv-SE" altLang="en-US" dirty="0"/>
          </a:p>
          <a:p>
            <a:r>
              <a:rPr lang="sv-SE" altLang="en-US" dirty="0"/>
              <a:t>Beskriv vad klubben har gjort, inte vad den ska </a:t>
            </a:r>
            <a:r>
              <a:rPr lang="sv-SE" altLang="en-US" dirty="0" smtClean="0"/>
              <a:t>göra</a:t>
            </a:r>
          </a:p>
          <a:p>
            <a:r>
              <a:rPr lang="sv-SE" altLang="en-US" dirty="0" smtClean="0"/>
              <a:t>Tänk utanför boxen!</a:t>
            </a:r>
            <a:endParaRPr lang="sv-SE" altLang="en-US" dirty="0"/>
          </a:p>
          <a:p>
            <a:r>
              <a:rPr lang="sv-SE" altLang="en-US" dirty="0"/>
              <a:t>30 minuter</a:t>
            </a:r>
          </a:p>
          <a:p>
            <a:endParaRPr lang="en-US" altLang="x-none" dirty="0"/>
          </a:p>
        </p:txBody>
      </p:sp>
      <p:pic>
        <p:nvPicPr>
          <p:cNvPr id="43011"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756150" y="2179638"/>
            <a:ext cx="4041775" cy="3032125"/>
          </a:xfrm>
        </p:spPr>
      </p:pic>
      <p:sp>
        <p:nvSpPr>
          <p:cNvPr id="4301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5B1A98EF-3177-AA4C-B20A-9EAB91C7D4BB}" type="slidenum">
              <a:rPr lang="en-US" altLang="en-US" sz="1400">
                <a:solidFill>
                  <a:schemeClr val="accent1"/>
                </a:solidFill>
                <a:latin typeface="Arial" charset="0"/>
              </a:rPr>
              <a:pPr/>
              <a:t>17</a:t>
            </a:fld>
            <a:endParaRPr lang="en-US" altLang="en-US" sz="1400">
              <a:solidFill>
                <a:schemeClr val="accent1"/>
              </a:solidFill>
              <a:latin typeface="Arial" charset="0"/>
            </a:endParaRPr>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457200" y="639763"/>
            <a:ext cx="8229600" cy="1066800"/>
          </a:xfrm>
        </p:spPr>
        <p:txBody>
          <a:bodyPr wrap="square" lIns="91440" tIns="45720" rIns="91440" bIns="45720" numCol="1" anchorCtr="0" compatLnSpc="1">
            <a:prstTxWarp prst="textNoShape">
              <a:avLst/>
            </a:prstTxWarp>
          </a:bodyPr>
          <a:lstStyle/>
          <a:p>
            <a:pPr eaLnBrk="1" hangingPunct="1"/>
            <a:r>
              <a:rPr lang="en-US" altLang="en-US" dirty="0" err="1" smtClean="0">
                <a:effectLst/>
                <a:latin typeface="Algerian" charset="0"/>
              </a:rPr>
              <a:t>Allas</a:t>
            </a:r>
            <a:r>
              <a:rPr lang="en-US" altLang="en-US" dirty="0" smtClean="0">
                <a:effectLst/>
                <a:latin typeface="Algerian" charset="0"/>
              </a:rPr>
              <a:t> </a:t>
            </a:r>
            <a:r>
              <a:rPr lang="en-US" altLang="en-US" dirty="0" err="1" smtClean="0">
                <a:effectLst/>
                <a:latin typeface="Algerian" charset="0"/>
              </a:rPr>
              <a:t>förslag</a:t>
            </a:r>
            <a:r>
              <a:rPr lang="en-US" altLang="en-US" dirty="0" smtClean="0">
                <a:effectLst/>
                <a:latin typeface="Algerian" charset="0"/>
              </a:rPr>
              <a:t> </a:t>
            </a:r>
            <a:r>
              <a:rPr lang="en-US" altLang="en-US" dirty="0" err="1" smtClean="0">
                <a:effectLst/>
                <a:latin typeface="Algerian" charset="0"/>
              </a:rPr>
              <a:t>tas</a:t>
            </a:r>
            <a:r>
              <a:rPr lang="en-US" altLang="en-US" dirty="0" smtClean="0">
                <a:effectLst/>
                <a:latin typeface="Algerian" charset="0"/>
              </a:rPr>
              <a:t> med</a:t>
            </a:r>
            <a:endParaRPr lang="en-US" altLang="en-US" dirty="0">
              <a:effectLst/>
              <a:latin typeface="Algerian" charset="0"/>
            </a:endParaRPr>
          </a:p>
        </p:txBody>
      </p:sp>
      <p:sp>
        <p:nvSpPr>
          <p:cNvPr id="53252" name="Content Placeholder 2"/>
          <p:cNvSpPr>
            <a:spLocks noGrp="1"/>
          </p:cNvSpPr>
          <p:nvPr>
            <p:ph sz="half" idx="2"/>
          </p:nvPr>
        </p:nvSpPr>
        <p:spPr>
          <a:xfrm>
            <a:off x="4648200" y="1981200"/>
            <a:ext cx="4038600" cy="4525963"/>
          </a:xfrm>
        </p:spPr>
        <p:txBody>
          <a:bodyPr/>
          <a:lstStyle/>
          <a:p>
            <a:r>
              <a:rPr lang="sv-SE" altLang="en-US" dirty="0" smtClean="0"/>
              <a:t>60 - 70 </a:t>
            </a:r>
            <a:r>
              <a:rPr lang="sv-SE" altLang="en-US" dirty="0"/>
              <a:t>minuter</a:t>
            </a:r>
          </a:p>
          <a:p>
            <a:r>
              <a:rPr lang="sv-SE" altLang="en-US" dirty="0" smtClean="0"/>
              <a:t>Vi som hjälper till</a:t>
            </a:r>
            <a:endParaRPr lang="sv-SE" altLang="en-US" dirty="0"/>
          </a:p>
          <a:p>
            <a:pPr lvl="1"/>
            <a:r>
              <a:rPr lang="sv-SE" altLang="en-US" sz="1800" dirty="0" err="1" smtClean="0"/>
              <a:t>Extractor</a:t>
            </a:r>
            <a:r>
              <a:rPr lang="sv-SE" altLang="en-US" sz="1800" dirty="0" smtClean="0"/>
              <a:t>/</a:t>
            </a:r>
            <a:r>
              <a:rPr lang="sv-SE" altLang="en-US" sz="1800" dirty="0" err="1" smtClean="0"/>
              <a:t>Syntheziser</a:t>
            </a:r>
            <a:endParaRPr lang="sv-SE" altLang="en-US" sz="1800" dirty="0"/>
          </a:p>
          <a:p>
            <a:pPr lvl="1"/>
            <a:r>
              <a:rPr lang="sv-SE" altLang="en-US" sz="1800" dirty="0" err="1" smtClean="0"/>
              <a:t>Scribes</a:t>
            </a:r>
            <a:endParaRPr lang="sv-SE" altLang="en-US" sz="1800" dirty="0"/>
          </a:p>
          <a:p>
            <a:pPr lvl="1"/>
            <a:r>
              <a:rPr lang="sv-SE" altLang="en-US" sz="1800" dirty="0" smtClean="0"/>
              <a:t>Runner</a:t>
            </a:r>
            <a:endParaRPr lang="sv-SE" altLang="en-US" sz="1800" dirty="0"/>
          </a:p>
          <a:p>
            <a:pPr lvl="1"/>
            <a:endParaRPr lang="en-CA" altLang="en-US" sz="1800" dirty="0"/>
          </a:p>
        </p:txBody>
      </p:sp>
      <p:sp>
        <p:nvSpPr>
          <p:cNvPr id="5325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fld id="{2056F844-19A8-9B45-8AC9-09ACBAB35844}" type="slidenum">
              <a:rPr lang="en-US" altLang="en-US" sz="1400">
                <a:solidFill>
                  <a:schemeClr val="accent1"/>
                </a:solidFill>
                <a:latin typeface="Arial" charset="0"/>
              </a:rPr>
              <a:pPr/>
              <a:t>18</a:t>
            </a:fld>
            <a:endParaRPr lang="en-US" altLang="en-US" sz="1400">
              <a:solidFill>
                <a:schemeClr val="accent1"/>
              </a:solidFill>
              <a:latin typeface="Arial" charset="0"/>
            </a:endParaRPr>
          </a:p>
        </p:txBody>
      </p:sp>
      <p:pic>
        <p:nvPicPr>
          <p:cNvPr id="53254" name="Picture 3" descr="A-New Richmond 11"/>
          <p:cNvPicPr>
            <a:picLocks noChangeAspect="1" noChangeArrowheads="1"/>
          </p:cNvPicPr>
          <p:nvPr/>
        </p:nvPicPr>
        <p:blipFill>
          <a:blip r:embed="rId3">
            <a:lum bright="10000" contrast="10000"/>
            <a:extLst>
              <a:ext uri="{28A0092B-C50C-407E-A947-70E740481C1C}">
                <a14:useLocalDpi xmlns:a14="http://schemas.microsoft.com/office/drawing/2010/main" val="0"/>
              </a:ext>
            </a:extLst>
          </a:blip>
          <a:srcRect/>
          <a:stretch>
            <a:fillRect/>
          </a:stretch>
        </p:blipFill>
        <p:spPr bwMode="auto">
          <a:xfrm>
            <a:off x="457200" y="1981200"/>
            <a:ext cx="3951288"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4" descr="A-Elk River Visioning018"/>
          <p:cNvPicPr>
            <a:picLocks noChangeAspect="1" noChangeArrowheads="1"/>
          </p:cNvPicPr>
          <p:nvPr/>
        </p:nvPicPr>
        <p:blipFill>
          <a:blip r:embed="rId4">
            <a:lum bright="10000" contrast="10000"/>
            <a:extLst>
              <a:ext uri="{28A0092B-C50C-407E-A947-70E740481C1C}">
                <a14:useLocalDpi xmlns:a14="http://schemas.microsoft.com/office/drawing/2010/main" val="0"/>
              </a:ext>
            </a:extLst>
          </a:blip>
          <a:srcRect/>
          <a:stretch>
            <a:fillRect/>
          </a:stretch>
        </p:blipFill>
        <p:spPr bwMode="auto">
          <a:xfrm>
            <a:off x="4648200" y="37338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Slide Number Placeholder 1"/>
          <p:cNvSpPr txBox="1">
            <a:spLocks/>
          </p:cNvSpPr>
          <p:nvPr/>
        </p:nvSpPr>
        <p:spPr bwMode="auto">
          <a:xfrm>
            <a:off x="8382000" y="647700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pPr algn="r" eaLnBrk="1" hangingPunct="1"/>
            <a:fld id="{ECAFD9DA-71F4-4B4D-B170-481CB66DB396}" type="slidenum">
              <a:rPr lang="en-US" altLang="en-US" sz="1400">
                <a:solidFill>
                  <a:schemeClr val="accent1"/>
                </a:solidFill>
                <a:latin typeface="Arial" charset="0"/>
              </a:rPr>
              <a:pPr algn="r" eaLnBrk="1" hangingPunct="1"/>
              <a:t>18</a:t>
            </a:fld>
            <a:endParaRPr lang="en-US" altLang="en-US" sz="1400">
              <a:solidFill>
                <a:schemeClr val="accent1"/>
              </a:solidFill>
              <a:latin typeface="Arial" charset="0"/>
            </a:endParaRPr>
          </a:p>
        </p:txBody>
      </p:sp>
    </p:spTree>
    <p:extLst>
      <p:ext uri="{BB962C8B-B14F-4D97-AF65-F5344CB8AC3E}">
        <p14:creationId xmlns:p14="http://schemas.microsoft.com/office/powerpoint/2010/main" val="17230838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6"/>
          <p:cNvSpPr>
            <a:spLocks noGrp="1"/>
          </p:cNvSpPr>
          <p:nvPr>
            <p:ph type="title"/>
          </p:nvPr>
        </p:nvSpPr>
        <p:spPr bwMode="auto">
          <a:xfrm>
            <a:off x="457200" y="685800"/>
            <a:ext cx="8229600" cy="1066800"/>
          </a:xfrm>
        </p:spPr>
        <p:txBody>
          <a:bodyPr wrap="square" lIns="91440" tIns="45720" rIns="91440" bIns="45720" numCol="1" anchorCtr="0" compatLnSpc="1">
            <a:prstTxWarp prst="textNoShape">
              <a:avLst/>
            </a:prstTxWarp>
          </a:bodyPr>
          <a:lstStyle/>
          <a:p>
            <a:pPr eaLnBrk="1" hangingPunct="1"/>
            <a:r>
              <a:rPr lang="en-US" altLang="en-US" sz="4800">
                <a:effectLst/>
                <a:latin typeface="Algerian" charset="0"/>
              </a:rPr>
              <a:t>Omröstning</a:t>
            </a:r>
          </a:p>
        </p:txBody>
      </p:sp>
      <p:sp>
        <p:nvSpPr>
          <p:cNvPr id="55300" name="Content Placeholder 2"/>
          <p:cNvSpPr>
            <a:spLocks noGrp="1"/>
          </p:cNvSpPr>
          <p:nvPr>
            <p:ph sz="half" idx="2"/>
          </p:nvPr>
        </p:nvSpPr>
        <p:spPr>
          <a:xfrm>
            <a:off x="4648200" y="1828800"/>
            <a:ext cx="4038600" cy="4525963"/>
          </a:xfrm>
        </p:spPr>
        <p:txBody>
          <a:bodyPr/>
          <a:lstStyle/>
          <a:p>
            <a:r>
              <a:rPr lang="sv-SE" altLang="en-US" dirty="0"/>
              <a:t>Fixt antal </a:t>
            </a:r>
            <a:r>
              <a:rPr lang="sv-SE" altLang="en-US" dirty="0" smtClean="0"/>
              <a:t>röster/kategori</a:t>
            </a:r>
          </a:p>
          <a:p>
            <a:r>
              <a:rPr lang="sv-SE" altLang="en-US" dirty="0" smtClean="0"/>
              <a:t>Totalt 26 blå resp. 26 röda ploppar</a:t>
            </a:r>
            <a:endParaRPr lang="sv-SE" altLang="en-US" dirty="0"/>
          </a:p>
          <a:p>
            <a:r>
              <a:rPr lang="sv-SE" altLang="en-US" dirty="0"/>
              <a:t>Man får inte sätta mer än en </a:t>
            </a:r>
            <a:r>
              <a:rPr lang="sv-SE" altLang="en-US" dirty="0" smtClean="0"/>
              <a:t>plopp per </a:t>
            </a:r>
            <a:r>
              <a:rPr lang="sv-SE" altLang="en-US" dirty="0"/>
              <a:t>alternativ</a:t>
            </a:r>
          </a:p>
          <a:p>
            <a:r>
              <a:rPr lang="sv-SE" altLang="en-US" dirty="0"/>
              <a:t>2 omgångar</a:t>
            </a:r>
          </a:p>
          <a:p>
            <a:pPr lvl="1"/>
            <a:r>
              <a:rPr lang="sv-SE" altLang="en-US" dirty="0"/>
              <a:t>Omgång 1 – man kan rösta på alla alternativ</a:t>
            </a:r>
          </a:p>
          <a:p>
            <a:pPr lvl="1"/>
            <a:r>
              <a:rPr lang="sv-SE" altLang="en-US" dirty="0">
                <a:solidFill>
                  <a:srgbClr val="FF0000"/>
                </a:solidFill>
              </a:rPr>
              <a:t>Omgång 2 – alternativen med minst antal röster har </a:t>
            </a:r>
            <a:r>
              <a:rPr lang="sv-SE" altLang="en-US" dirty="0" err="1">
                <a:solidFill>
                  <a:srgbClr val="FF0000"/>
                </a:solidFill>
              </a:rPr>
              <a:t>strukitsI</a:t>
            </a:r>
            <a:r>
              <a:rPr lang="sv-SE" altLang="en-US" dirty="0">
                <a:solidFill>
                  <a:srgbClr val="FF0000"/>
                </a:solidFill>
              </a:rPr>
              <a:t> </a:t>
            </a:r>
          </a:p>
          <a:p>
            <a:r>
              <a:rPr lang="sv-SE" altLang="en-US" dirty="0"/>
              <a:t>I slutändan 3 – 4 förslag per kategori som fått flest röster</a:t>
            </a:r>
          </a:p>
          <a:p>
            <a:r>
              <a:rPr lang="sv-SE" altLang="en-US" dirty="0"/>
              <a:t>Dessa förslag bildar grunden till </a:t>
            </a:r>
            <a:r>
              <a:rPr lang="sv-SE" altLang="en-US" dirty="0" smtClean="0"/>
              <a:t>handlingsplanen</a:t>
            </a:r>
            <a:endParaRPr lang="en-CA" altLang="en-US" dirty="0"/>
          </a:p>
        </p:txBody>
      </p:sp>
      <p:sp>
        <p:nvSpPr>
          <p:cNvPr id="5530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fld id="{ADF05671-A7C8-EA40-A5F4-314CE4B81FCF}" type="slidenum">
              <a:rPr lang="en-US" altLang="en-US" sz="1400">
                <a:solidFill>
                  <a:schemeClr val="accent1"/>
                </a:solidFill>
                <a:latin typeface="Arial" charset="0"/>
              </a:rPr>
              <a:pPr/>
              <a:t>19</a:t>
            </a:fld>
            <a:endParaRPr lang="en-US" altLang="en-US" sz="1400">
              <a:solidFill>
                <a:schemeClr val="accent1"/>
              </a:solidFill>
              <a:latin typeface="Arial" charset="0"/>
            </a:endParaRPr>
          </a:p>
        </p:txBody>
      </p:sp>
      <p:sp>
        <p:nvSpPr>
          <p:cNvPr id="55304" name="Slide Number Placeholder 1"/>
          <p:cNvSpPr txBox="1">
            <a:spLocks/>
          </p:cNvSpPr>
          <p:nvPr/>
        </p:nvSpPr>
        <p:spPr bwMode="auto">
          <a:xfrm>
            <a:off x="8382000" y="6492875"/>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pPr algn="r" eaLnBrk="1" hangingPunct="1"/>
            <a:fld id="{8DC29C45-4207-9549-89EE-1E4BB155770C}" type="slidenum">
              <a:rPr lang="en-US" altLang="en-US" sz="1400">
                <a:solidFill>
                  <a:schemeClr val="accent1"/>
                </a:solidFill>
                <a:latin typeface="Arial" charset="0"/>
              </a:rPr>
              <a:pPr algn="r" eaLnBrk="1" hangingPunct="1"/>
              <a:t>19</a:t>
            </a:fld>
            <a:endParaRPr lang="en-US" altLang="en-US" sz="1400">
              <a:solidFill>
                <a:schemeClr val="accent1"/>
              </a:solidFill>
              <a:latin typeface="Arial" charset="0"/>
            </a:endParaRPr>
          </a:p>
        </p:txBody>
      </p:sp>
      <p:pic>
        <p:nvPicPr>
          <p:cNvPr id="9" name="Picture 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35537" y="2286000"/>
            <a:ext cx="4326950" cy="346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6192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8"/>
          <p:cNvSpPr>
            <a:spLocks noGrp="1"/>
          </p:cNvSpPr>
          <p:nvPr>
            <p:ph type="title"/>
          </p:nvPr>
        </p:nvSpPr>
        <p:spPr bwMode="auto">
          <a:xfrm>
            <a:off x="457200" y="558007"/>
            <a:ext cx="8229600" cy="1066800"/>
          </a:xfrm>
        </p:spPr>
        <p:txBody>
          <a:bodyPr wrap="square" lIns="91440" tIns="45720" rIns="91440" bIns="45720" numCol="1" anchorCtr="0" compatLnSpc="1">
            <a:prstTxWarp prst="textNoShape">
              <a:avLst/>
            </a:prstTxWarp>
          </a:bodyPr>
          <a:lstStyle/>
          <a:p>
            <a:pPr eaLnBrk="1" hangingPunct="1"/>
            <a:r>
              <a:rPr lang="en-US" altLang="en-US" sz="4800">
                <a:effectLst/>
                <a:latin typeface="Algerian" charset="0"/>
              </a:rPr>
              <a:t>Uppsummering</a:t>
            </a:r>
            <a:endParaRPr lang="en-US" altLang="en-US" sz="4800" dirty="0">
              <a:effectLst/>
              <a:latin typeface="Algerian" charset="0"/>
            </a:endParaRPr>
          </a:p>
        </p:txBody>
      </p:sp>
      <p:sp>
        <p:nvSpPr>
          <p:cNvPr id="57348" name="Content Placeholder 2"/>
          <p:cNvSpPr>
            <a:spLocks noGrp="1"/>
          </p:cNvSpPr>
          <p:nvPr>
            <p:ph sz="half" idx="2"/>
          </p:nvPr>
        </p:nvSpPr>
        <p:spPr>
          <a:xfrm>
            <a:off x="4648200" y="2249488"/>
            <a:ext cx="4038600" cy="4525962"/>
          </a:xfrm>
        </p:spPr>
        <p:txBody>
          <a:bodyPr/>
          <a:lstStyle/>
          <a:p>
            <a:r>
              <a:rPr lang="sv-SE" altLang="en-US"/>
              <a:t>Observationer och slutsatser</a:t>
            </a:r>
          </a:p>
          <a:p>
            <a:r>
              <a:rPr lang="sv-SE" altLang="en-US"/>
              <a:t>Ev. kommentarer från deltagarna</a:t>
            </a:r>
            <a:endParaRPr lang="en-CA" altLang="en-US"/>
          </a:p>
        </p:txBody>
      </p:sp>
      <p:sp>
        <p:nvSpPr>
          <p:cNvPr id="5734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fld id="{77D3F0BC-D2AD-C64D-88CB-999E6C10F4BC}" type="slidenum">
              <a:rPr lang="en-US" altLang="en-US" sz="1400">
                <a:solidFill>
                  <a:schemeClr val="accent1"/>
                </a:solidFill>
                <a:latin typeface="Arial" charset="0"/>
              </a:rPr>
              <a:pPr/>
              <a:t>20</a:t>
            </a:fld>
            <a:endParaRPr lang="en-US" altLang="en-US" sz="1400">
              <a:solidFill>
                <a:schemeClr val="accent1"/>
              </a:solidFill>
              <a:latin typeface="Arial" charset="0"/>
            </a:endParaRPr>
          </a:p>
        </p:txBody>
      </p:sp>
      <p:pic>
        <p:nvPicPr>
          <p:cNvPr id="57350" name="Picture 4" descr="A-Stillwater-12"/>
          <p:cNvPicPr>
            <a:picLocks noChangeAspect="1" noChangeArrowheads="1"/>
          </p:cNvPicPr>
          <p:nvPr/>
        </p:nvPicPr>
        <p:blipFill>
          <a:blip r:embed="rId3">
            <a:lum bright="10000" contrast="10000"/>
            <a:extLst>
              <a:ext uri="{28A0092B-C50C-407E-A947-70E740481C1C}">
                <a14:useLocalDpi xmlns:a14="http://schemas.microsoft.com/office/drawing/2010/main" val="0"/>
              </a:ext>
            </a:extLst>
          </a:blip>
          <a:srcRect b="-153"/>
          <a:stretch>
            <a:fillRect/>
          </a:stretch>
        </p:blipFill>
        <p:spPr bwMode="auto">
          <a:xfrm>
            <a:off x="457200" y="2224088"/>
            <a:ext cx="4044950"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6" descr="A-Roseville 06"/>
          <p:cNvPicPr>
            <a:picLocks noChangeAspect="1" noChangeArrowheads="1"/>
          </p:cNvPicPr>
          <p:nvPr/>
        </p:nvPicPr>
        <p:blipFill>
          <a:blip r:embed="rId4">
            <a:lum bright="20000" contrast="20000"/>
            <a:extLst>
              <a:ext uri="{28A0092B-C50C-407E-A947-70E740481C1C}">
                <a14:useLocalDpi xmlns:a14="http://schemas.microsoft.com/office/drawing/2010/main" val="0"/>
              </a:ext>
            </a:extLst>
          </a:blip>
          <a:srcRect b="-110"/>
          <a:stretch>
            <a:fillRect/>
          </a:stretch>
        </p:blipFill>
        <p:spPr bwMode="auto">
          <a:xfrm>
            <a:off x="4629150" y="3746500"/>
            <a:ext cx="405765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Slide Number Placeholder 1"/>
          <p:cNvSpPr txBox="1">
            <a:spLocks/>
          </p:cNvSpPr>
          <p:nvPr/>
        </p:nvSpPr>
        <p:spPr bwMode="auto">
          <a:xfrm>
            <a:off x="8382000" y="6492875"/>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pPr algn="r" eaLnBrk="1" hangingPunct="1"/>
            <a:fld id="{B48A09A3-F7CD-0640-B956-79846C69BE40}" type="slidenum">
              <a:rPr lang="en-US" altLang="en-US" sz="1400">
                <a:solidFill>
                  <a:schemeClr val="accent1"/>
                </a:solidFill>
                <a:latin typeface="Arial" charset="0"/>
              </a:rPr>
              <a:pPr algn="r" eaLnBrk="1" hangingPunct="1"/>
              <a:t>20</a:t>
            </a:fld>
            <a:endParaRPr lang="en-US" altLang="en-US" sz="1400">
              <a:solidFill>
                <a:schemeClr val="accent1"/>
              </a:solidFill>
              <a:latin typeface="Arial" charset="0"/>
            </a:endParaRPr>
          </a:p>
        </p:txBody>
      </p:sp>
    </p:spTree>
    <p:extLst>
      <p:ext uri="{BB962C8B-B14F-4D97-AF65-F5344CB8AC3E}">
        <p14:creationId xmlns:p14="http://schemas.microsoft.com/office/powerpoint/2010/main" val="17704161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6"/>
          <p:cNvSpPr>
            <a:spLocks noGrp="1"/>
          </p:cNvSpPr>
          <p:nvPr>
            <p:ph type="title"/>
          </p:nvPr>
        </p:nvSpPr>
        <p:spPr bwMode="auto">
          <a:xfrm>
            <a:off x="457200" y="629444"/>
            <a:ext cx="8229600" cy="1066800"/>
          </a:xfrm>
        </p:spPr>
        <p:txBody>
          <a:bodyPr wrap="square" lIns="91440" tIns="45720" rIns="91440" bIns="45720" numCol="1" anchorCtr="0" compatLnSpc="1">
            <a:prstTxWarp prst="textNoShape">
              <a:avLst/>
            </a:prstTxWarp>
          </a:bodyPr>
          <a:lstStyle/>
          <a:p>
            <a:pPr eaLnBrk="1" hangingPunct="1"/>
            <a:r>
              <a:rPr lang="en-US" altLang="en-US" sz="4800" dirty="0" err="1" smtClean="0">
                <a:effectLst/>
                <a:latin typeface="Algerian" charset="0"/>
              </a:rPr>
              <a:t>Och</a:t>
            </a:r>
            <a:r>
              <a:rPr lang="en-US" altLang="en-US" sz="4800" dirty="0" smtClean="0">
                <a:effectLst/>
                <a:latin typeface="Algerian" charset="0"/>
              </a:rPr>
              <a:t> </a:t>
            </a:r>
            <a:r>
              <a:rPr lang="en-US" altLang="en-US" sz="4800" dirty="0" err="1" smtClean="0">
                <a:effectLst/>
                <a:latin typeface="Algerian" charset="0"/>
              </a:rPr>
              <a:t>sen</a:t>
            </a:r>
            <a:r>
              <a:rPr lang="en-US" altLang="en-US" sz="4800" dirty="0" smtClean="0">
                <a:effectLst/>
                <a:latin typeface="Algerian" charset="0"/>
              </a:rPr>
              <a:t> </a:t>
            </a:r>
            <a:r>
              <a:rPr lang="en-US" altLang="en-US" sz="4800" dirty="0" err="1" smtClean="0">
                <a:effectLst/>
                <a:latin typeface="Algerian" charset="0"/>
              </a:rPr>
              <a:t>då</a:t>
            </a:r>
            <a:r>
              <a:rPr lang="is-IS" altLang="en-US" sz="4800" dirty="0" smtClean="0">
                <a:effectLst/>
                <a:latin typeface="Algerian" charset="0"/>
              </a:rPr>
              <a:t>…...</a:t>
            </a:r>
            <a:r>
              <a:rPr lang="en-US" altLang="en-US" sz="4800" dirty="0" err="1" smtClean="0">
                <a:effectLst/>
                <a:latin typeface="Algerian" charset="0"/>
              </a:rPr>
              <a:t>Handlingsplanen</a:t>
            </a:r>
            <a:endParaRPr lang="en-US" altLang="en-US" sz="4800" dirty="0">
              <a:effectLst/>
              <a:latin typeface="Algerian" charset="0"/>
            </a:endParaRPr>
          </a:p>
        </p:txBody>
      </p:sp>
      <p:sp>
        <p:nvSpPr>
          <p:cNvPr id="4" name="Content Placeholder 3"/>
          <p:cNvSpPr>
            <a:spLocks noGrp="1"/>
          </p:cNvSpPr>
          <p:nvPr>
            <p:ph sz="half" idx="2"/>
          </p:nvPr>
        </p:nvSpPr>
        <p:spPr>
          <a:xfrm>
            <a:off x="4648200" y="2133600"/>
            <a:ext cx="4038600" cy="4525963"/>
          </a:xfrm>
        </p:spPr>
        <p:txBody>
          <a:bodyPr/>
          <a:lstStyle/>
          <a:p>
            <a:pPr marL="109537" indent="0">
              <a:buFont typeface="Georgia" panose="02040502050405020303" pitchFamily="18" charset="0"/>
              <a:buNone/>
              <a:defRPr/>
            </a:pPr>
            <a:r>
              <a:rPr lang="en-US" altLang="en-US" sz="4400" dirty="0" err="1"/>
              <a:t>Sätt</a:t>
            </a:r>
            <a:r>
              <a:rPr lang="en-US" altLang="en-US" sz="4400" dirty="0"/>
              <a:t> </a:t>
            </a:r>
            <a:r>
              <a:rPr lang="en-US" altLang="en-US" sz="4400" dirty="0" err="1"/>
              <a:t>hjulen</a:t>
            </a:r>
            <a:r>
              <a:rPr lang="en-US" altLang="en-US" sz="4400" dirty="0"/>
              <a:t> </a:t>
            </a:r>
            <a:r>
              <a:rPr lang="en-US" altLang="en-US" sz="4400" dirty="0" err="1" smtClean="0"/>
              <a:t>i</a:t>
            </a:r>
            <a:r>
              <a:rPr lang="en-US" altLang="en-US" sz="4400" dirty="0" smtClean="0"/>
              <a:t> </a:t>
            </a:r>
            <a:r>
              <a:rPr lang="en-US" altLang="en-US" sz="4400" dirty="0" err="1"/>
              <a:t>rullning</a:t>
            </a:r>
            <a:r>
              <a:rPr lang="en-US" altLang="en-US" sz="4400" dirty="0" smtClean="0"/>
              <a:t>…</a:t>
            </a:r>
          </a:p>
          <a:p>
            <a:pPr marL="109537" indent="0">
              <a:buFont typeface="Georgia" panose="02040502050405020303" pitchFamily="18" charset="0"/>
              <a:buNone/>
              <a:defRPr/>
            </a:pPr>
            <a:r>
              <a:rPr lang="en-US" altLang="en-US" sz="2400" dirty="0" err="1" smtClean="0"/>
              <a:t>Bestäm</a:t>
            </a:r>
            <a:r>
              <a:rPr lang="en-US" altLang="en-US" sz="2400" dirty="0" smtClean="0"/>
              <a:t> </a:t>
            </a:r>
            <a:r>
              <a:rPr lang="en-US" altLang="en-US" sz="2400" dirty="0" err="1" smtClean="0"/>
              <a:t>vem</a:t>
            </a:r>
            <a:r>
              <a:rPr lang="en-US" altLang="en-US" sz="2400" dirty="0" smtClean="0"/>
              <a:t> </a:t>
            </a:r>
            <a:r>
              <a:rPr lang="en-US" altLang="en-US" sz="2400" dirty="0" err="1" smtClean="0"/>
              <a:t>som</a:t>
            </a:r>
            <a:r>
              <a:rPr lang="en-US" altLang="en-US" sz="2400" dirty="0" smtClean="0"/>
              <a:t> </a:t>
            </a:r>
            <a:r>
              <a:rPr lang="en-US" altLang="en-US" sz="2400" dirty="0" err="1" smtClean="0"/>
              <a:t>gör</a:t>
            </a:r>
            <a:r>
              <a:rPr lang="en-US" altLang="en-US" sz="2400" dirty="0" smtClean="0"/>
              <a:t> </a:t>
            </a:r>
            <a:r>
              <a:rPr lang="en-US" altLang="en-US" sz="2400" dirty="0" err="1" smtClean="0"/>
              <a:t>vad</a:t>
            </a:r>
            <a:r>
              <a:rPr lang="en-US" altLang="en-US" sz="2400" dirty="0" smtClean="0"/>
              <a:t> </a:t>
            </a:r>
            <a:r>
              <a:rPr lang="en-US" altLang="en-US" sz="2400" dirty="0" err="1" smtClean="0"/>
              <a:t>och</a:t>
            </a:r>
            <a:r>
              <a:rPr lang="en-US" altLang="en-US" sz="2400" dirty="0" smtClean="0"/>
              <a:t> </a:t>
            </a:r>
            <a:r>
              <a:rPr lang="en-US" altLang="en-US" sz="2400" dirty="0" err="1" smtClean="0"/>
              <a:t>är</a:t>
            </a:r>
            <a:r>
              <a:rPr lang="en-US" altLang="en-US" sz="2400" dirty="0" smtClean="0"/>
              <a:t> </a:t>
            </a:r>
            <a:r>
              <a:rPr lang="en-US" altLang="en-US" sz="2400" dirty="0" err="1" smtClean="0"/>
              <a:t>färdig</a:t>
            </a:r>
            <a:r>
              <a:rPr lang="en-US" altLang="en-US" sz="2400" dirty="0" smtClean="0"/>
              <a:t> </a:t>
            </a:r>
            <a:r>
              <a:rPr lang="en-US" altLang="en-US" sz="2400" dirty="0" err="1" smtClean="0"/>
              <a:t>när</a:t>
            </a:r>
            <a:endParaRPr lang="en-US" altLang="en-US" sz="2400" dirty="0"/>
          </a:p>
          <a:p>
            <a:pPr marL="457200" indent="-457200">
              <a:buFont typeface="+mj-lt"/>
              <a:buAutoNum type="arabicPeriod"/>
              <a:defRPr/>
            </a:pPr>
            <a:r>
              <a:rPr lang="en-US" altLang="en-US" dirty="0" err="1"/>
              <a:t>Ställ</a:t>
            </a:r>
            <a:r>
              <a:rPr lang="en-US" altLang="en-US" dirty="0"/>
              <a:t> </a:t>
            </a:r>
            <a:r>
              <a:rPr lang="en-US" altLang="en-US" dirty="0" err="1"/>
              <a:t>samman</a:t>
            </a:r>
            <a:r>
              <a:rPr lang="en-US" altLang="en-US" dirty="0"/>
              <a:t> </a:t>
            </a:r>
            <a:r>
              <a:rPr lang="en-US" altLang="en-US" dirty="0" err="1"/>
              <a:t>förslagen</a:t>
            </a:r>
            <a:endParaRPr lang="en-US" altLang="en-US" dirty="0"/>
          </a:p>
          <a:p>
            <a:pPr marL="457200" indent="-457200">
              <a:buFont typeface="+mj-lt"/>
              <a:buAutoNum type="arabicPeriod"/>
              <a:defRPr/>
            </a:pPr>
            <a:r>
              <a:rPr lang="en-US" altLang="en-US" dirty="0" err="1"/>
              <a:t>Skapa</a:t>
            </a:r>
            <a:r>
              <a:rPr lang="en-US" altLang="en-US" dirty="0"/>
              <a:t> statements</a:t>
            </a:r>
          </a:p>
          <a:p>
            <a:pPr marL="457200" indent="-457200">
              <a:buFont typeface="+mj-lt"/>
              <a:buAutoNum type="arabicPeriod"/>
              <a:defRPr/>
            </a:pPr>
            <a:r>
              <a:rPr lang="en-US" altLang="en-US" dirty="0" err="1"/>
              <a:t>Bestäm</a:t>
            </a:r>
            <a:r>
              <a:rPr lang="en-US" altLang="en-US" dirty="0"/>
              <a:t> datum </a:t>
            </a:r>
            <a:r>
              <a:rPr lang="en-US" altLang="en-US" dirty="0" err="1"/>
              <a:t>för</a:t>
            </a:r>
            <a:r>
              <a:rPr lang="en-US" altLang="en-US" dirty="0"/>
              <a:t> </a:t>
            </a:r>
            <a:r>
              <a:rPr lang="en-US" altLang="en-US" dirty="0" err="1" smtClean="0"/>
              <a:t>klubbforum</a:t>
            </a:r>
            <a:endParaRPr lang="en-US" altLang="en-US" dirty="0" smtClean="0"/>
          </a:p>
          <a:p>
            <a:pPr marL="457200" indent="-457200">
              <a:buFont typeface="+mj-lt"/>
              <a:buAutoNum type="arabicPeriod"/>
              <a:defRPr/>
            </a:pPr>
            <a:r>
              <a:rPr lang="en-US" altLang="en-US" dirty="0" err="1" smtClean="0"/>
              <a:t>Bilda</a:t>
            </a:r>
            <a:r>
              <a:rPr lang="en-US" altLang="en-US" dirty="0" smtClean="0"/>
              <a:t> </a:t>
            </a:r>
            <a:r>
              <a:rPr lang="en-US" altLang="en-US" dirty="0" err="1" smtClean="0"/>
              <a:t>ett</a:t>
            </a:r>
            <a:r>
              <a:rPr lang="en-US" altLang="en-US" dirty="0" smtClean="0"/>
              <a:t> ‘</a:t>
            </a:r>
            <a:r>
              <a:rPr lang="en-US" altLang="en-US" dirty="0" err="1" smtClean="0"/>
              <a:t>Presidentråd</a:t>
            </a:r>
            <a:r>
              <a:rPr lang="en-US" altLang="en-US" dirty="0" smtClean="0"/>
              <a:t>’</a:t>
            </a:r>
          </a:p>
          <a:p>
            <a:pPr marL="457200" indent="-457200">
              <a:buFont typeface="+mj-lt"/>
              <a:buAutoNum type="arabicPeriod"/>
              <a:defRPr/>
            </a:pPr>
            <a:r>
              <a:rPr lang="en-US" altLang="en-US" dirty="0" err="1" smtClean="0"/>
              <a:t>Utse</a:t>
            </a:r>
            <a:r>
              <a:rPr lang="en-US" altLang="en-US" dirty="0" smtClean="0"/>
              <a:t> </a:t>
            </a:r>
            <a:r>
              <a:rPr lang="en-US" altLang="en-US" dirty="0" err="1" smtClean="0"/>
              <a:t>en</a:t>
            </a:r>
            <a:r>
              <a:rPr lang="en-US" altLang="en-US" dirty="0" smtClean="0"/>
              <a:t> Club Visioning Champion</a:t>
            </a:r>
            <a:endParaRPr lang="en-US" altLang="en-US" dirty="0"/>
          </a:p>
          <a:p>
            <a:pPr marL="457200" indent="-457200">
              <a:buFont typeface="+mj-lt"/>
              <a:buAutoNum type="arabicPeriod"/>
              <a:defRPr/>
            </a:pPr>
            <a:endParaRPr lang="en-US" altLang="en-US" dirty="0"/>
          </a:p>
          <a:p>
            <a:pPr>
              <a:buFont typeface="Georgia" panose="02040502050405020303" pitchFamily="18" charset="0"/>
              <a:buChar char="•"/>
              <a:defRPr/>
            </a:pPr>
            <a:endParaRPr lang="en-CA" dirty="0"/>
          </a:p>
        </p:txBody>
      </p:sp>
      <p:sp>
        <p:nvSpPr>
          <p:cNvPr id="5939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fld id="{CB5B299C-D2E7-9343-B089-E3E232CC9608}" type="slidenum">
              <a:rPr lang="en-US" altLang="en-US" sz="1400">
                <a:solidFill>
                  <a:schemeClr val="accent1"/>
                </a:solidFill>
                <a:latin typeface="Arial" charset="0"/>
              </a:rPr>
              <a:pPr/>
              <a:t>21</a:t>
            </a:fld>
            <a:endParaRPr lang="en-US" altLang="en-US" sz="1400">
              <a:solidFill>
                <a:schemeClr val="accent1"/>
              </a:solidFill>
              <a:latin typeface="Arial" charset="0"/>
            </a:endParaRPr>
          </a:p>
        </p:txBody>
      </p:sp>
      <p:pic>
        <p:nvPicPr>
          <p:cNvPr id="59398" name="Picture 4" descr="A-Elk River Visioning025"/>
          <p:cNvPicPr>
            <a:picLocks noChangeAspect="1" noChangeArrowheads="1"/>
          </p:cNvPicPr>
          <p:nvPr/>
        </p:nvPicPr>
        <p:blipFill>
          <a:blip r:embed="rId3">
            <a:extLst>
              <a:ext uri="{28A0092B-C50C-407E-A947-70E740481C1C}">
                <a14:useLocalDpi xmlns:a14="http://schemas.microsoft.com/office/drawing/2010/main" val="0"/>
              </a:ext>
            </a:extLst>
          </a:blip>
          <a:srcRect b="107"/>
          <a:stretch>
            <a:fillRect/>
          </a:stretch>
        </p:blipFill>
        <p:spPr bwMode="auto">
          <a:xfrm>
            <a:off x="292100" y="2209800"/>
            <a:ext cx="42799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Slide Number Placeholder 1"/>
          <p:cNvSpPr txBox="1">
            <a:spLocks/>
          </p:cNvSpPr>
          <p:nvPr/>
        </p:nvSpPr>
        <p:spPr bwMode="auto">
          <a:xfrm>
            <a:off x="8382000" y="6492875"/>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Tahoma" charset="0"/>
                <a:ea typeface="Arial" charset="0"/>
                <a:cs typeface="Arial" charset="0"/>
              </a:defRPr>
            </a:lvl1pPr>
            <a:lvl2pPr marL="742950" indent="-285750">
              <a:defRPr sz="1200">
                <a:solidFill>
                  <a:schemeClr val="tx1"/>
                </a:solidFill>
                <a:latin typeface="Tahoma" charset="0"/>
                <a:ea typeface="Arial" charset="0"/>
                <a:cs typeface="Arial" charset="0"/>
              </a:defRPr>
            </a:lvl2pPr>
            <a:lvl3pPr marL="1143000" indent="-228600">
              <a:defRPr sz="1200">
                <a:solidFill>
                  <a:schemeClr val="tx1"/>
                </a:solidFill>
                <a:latin typeface="Tahoma" charset="0"/>
                <a:ea typeface="Arial" charset="0"/>
                <a:cs typeface="Arial" charset="0"/>
              </a:defRPr>
            </a:lvl3pPr>
            <a:lvl4pPr marL="1600200" indent="-228600">
              <a:defRPr sz="1200">
                <a:solidFill>
                  <a:schemeClr val="tx1"/>
                </a:solidFill>
                <a:latin typeface="Tahoma" charset="0"/>
                <a:ea typeface="Arial" charset="0"/>
                <a:cs typeface="Arial" charset="0"/>
              </a:defRPr>
            </a:lvl4pPr>
            <a:lvl5pPr marL="2057400" indent="-228600">
              <a:defRPr sz="1200">
                <a:solidFill>
                  <a:schemeClr val="tx1"/>
                </a:solidFill>
                <a:latin typeface="Tahoma" charset="0"/>
                <a:ea typeface="Arial" charset="0"/>
                <a:cs typeface="Arial" charset="0"/>
              </a:defRPr>
            </a:lvl5pPr>
            <a:lvl6pPr marL="2514600" indent="-228600" eaLnBrk="0" fontAlgn="base" hangingPunct="0">
              <a:spcBef>
                <a:spcPct val="0"/>
              </a:spcBef>
              <a:spcAft>
                <a:spcPct val="0"/>
              </a:spcAft>
              <a:defRPr sz="1200">
                <a:solidFill>
                  <a:schemeClr val="tx1"/>
                </a:solidFill>
                <a:latin typeface="Tahoma" charset="0"/>
                <a:ea typeface="Arial" charset="0"/>
                <a:cs typeface="Arial" charset="0"/>
              </a:defRPr>
            </a:lvl6pPr>
            <a:lvl7pPr marL="2971800" indent="-228600" eaLnBrk="0" fontAlgn="base" hangingPunct="0">
              <a:spcBef>
                <a:spcPct val="0"/>
              </a:spcBef>
              <a:spcAft>
                <a:spcPct val="0"/>
              </a:spcAft>
              <a:defRPr sz="1200">
                <a:solidFill>
                  <a:schemeClr val="tx1"/>
                </a:solidFill>
                <a:latin typeface="Tahoma" charset="0"/>
                <a:ea typeface="Arial" charset="0"/>
                <a:cs typeface="Arial" charset="0"/>
              </a:defRPr>
            </a:lvl7pPr>
            <a:lvl8pPr marL="3429000" indent="-228600" eaLnBrk="0" fontAlgn="base" hangingPunct="0">
              <a:spcBef>
                <a:spcPct val="0"/>
              </a:spcBef>
              <a:spcAft>
                <a:spcPct val="0"/>
              </a:spcAft>
              <a:defRPr sz="1200">
                <a:solidFill>
                  <a:schemeClr val="tx1"/>
                </a:solidFill>
                <a:latin typeface="Tahoma" charset="0"/>
                <a:ea typeface="Arial" charset="0"/>
                <a:cs typeface="Arial" charset="0"/>
              </a:defRPr>
            </a:lvl8pPr>
            <a:lvl9pPr marL="3886200" indent="-228600" eaLnBrk="0" fontAlgn="base" hangingPunct="0">
              <a:spcBef>
                <a:spcPct val="0"/>
              </a:spcBef>
              <a:spcAft>
                <a:spcPct val="0"/>
              </a:spcAft>
              <a:defRPr sz="1200">
                <a:solidFill>
                  <a:schemeClr val="tx1"/>
                </a:solidFill>
                <a:latin typeface="Tahoma" charset="0"/>
                <a:ea typeface="Arial" charset="0"/>
                <a:cs typeface="Arial" charset="0"/>
              </a:defRPr>
            </a:lvl9pPr>
          </a:lstStyle>
          <a:p>
            <a:pPr algn="r" eaLnBrk="1" hangingPunct="1"/>
            <a:fld id="{FC4C749C-B640-6F4A-B899-A9E8FFB9AD46}" type="slidenum">
              <a:rPr lang="en-US" altLang="en-US" sz="1400">
                <a:solidFill>
                  <a:schemeClr val="accent1"/>
                </a:solidFill>
                <a:latin typeface="Arial" charset="0"/>
              </a:rPr>
              <a:pPr algn="r" eaLnBrk="1" hangingPunct="1"/>
              <a:t>21</a:t>
            </a:fld>
            <a:endParaRPr lang="en-US" altLang="en-US" sz="1400">
              <a:solidFill>
                <a:schemeClr val="accent1"/>
              </a:solidFill>
              <a:latin typeface="Arial" charset="0"/>
            </a:endParaRPr>
          </a:p>
        </p:txBody>
      </p:sp>
    </p:spTree>
    <p:extLst>
      <p:ext uri="{BB962C8B-B14F-4D97-AF65-F5344CB8AC3E}">
        <p14:creationId xmlns:p14="http://schemas.microsoft.com/office/powerpoint/2010/main" val="14522945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975"/>
          </a:xfrm>
        </p:spPr>
        <p:txBody>
          <a:bodyPr>
            <a:normAutofit fontScale="90000"/>
          </a:bodyPr>
          <a:lstStyle/>
          <a:p>
            <a:pPr>
              <a:defRPr/>
            </a:pPr>
            <a:r>
              <a:rPr lang="en-US" dirty="0" err="1" smtClean="0"/>
              <a:t>Citat</a:t>
            </a:r>
            <a:r>
              <a:rPr lang="en-US" dirty="0" smtClean="0"/>
              <a:t> </a:t>
            </a:r>
            <a:r>
              <a:rPr lang="en-US" dirty="0" err="1" smtClean="0"/>
              <a:t>från</a:t>
            </a:r>
            <a:r>
              <a:rPr lang="en-US" dirty="0" smtClean="0"/>
              <a:t> </a:t>
            </a:r>
            <a:r>
              <a:rPr lang="en-US" dirty="0" err="1" smtClean="0"/>
              <a:t>en</a:t>
            </a:r>
            <a:r>
              <a:rPr lang="en-US" dirty="0" smtClean="0"/>
              <a:t> </a:t>
            </a:r>
            <a:r>
              <a:rPr lang="en-US" dirty="0" err="1" smtClean="0"/>
              <a:t>klubbpresident</a:t>
            </a:r>
            <a:r>
              <a:rPr lang="en-US" dirty="0" smtClean="0"/>
              <a:t>, </a:t>
            </a:r>
            <a:r>
              <a:rPr lang="en-US" sz="2700" dirty="0" smtClean="0"/>
              <a:t>mars 2017</a:t>
            </a:r>
            <a:endParaRPr lang="en-US" sz="2700" dirty="0"/>
          </a:p>
        </p:txBody>
      </p:sp>
      <p:sp>
        <p:nvSpPr>
          <p:cNvPr id="440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fld id="{7A5CEE80-BE14-1541-B6E8-9A1304761A3A}" type="slidenum">
              <a:rPr lang="en-US" altLang="en-US" sz="1400">
                <a:solidFill>
                  <a:schemeClr val="accent1"/>
                </a:solidFill>
                <a:latin typeface="Arial" charset="0"/>
              </a:rPr>
              <a:pPr/>
              <a:t>22</a:t>
            </a:fld>
            <a:endParaRPr lang="en-US" altLang="en-US" sz="1400">
              <a:solidFill>
                <a:schemeClr val="accent1"/>
              </a:solidFill>
              <a:latin typeface="Arial" charset="0"/>
            </a:endParaRPr>
          </a:p>
        </p:txBody>
      </p:sp>
      <p:sp>
        <p:nvSpPr>
          <p:cNvPr id="44035" name="TextBox 3"/>
          <p:cNvSpPr txBox="1">
            <a:spLocks noChangeArrowheads="1"/>
          </p:cNvSpPr>
          <p:nvPr/>
        </p:nvSpPr>
        <p:spPr bwMode="auto">
          <a:xfrm>
            <a:off x="457200" y="2438400"/>
            <a:ext cx="78486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Tahoma" charset="0"/>
              </a:defRPr>
            </a:lvl1pPr>
            <a:lvl2pPr marL="742950" indent="-285750">
              <a:defRPr sz="1200">
                <a:solidFill>
                  <a:schemeClr val="tx1"/>
                </a:solidFill>
                <a:latin typeface="Tahoma" charset="0"/>
              </a:defRPr>
            </a:lvl2pPr>
            <a:lvl3pPr marL="1143000" indent="-228600">
              <a:defRPr sz="1200">
                <a:solidFill>
                  <a:schemeClr val="tx1"/>
                </a:solidFill>
                <a:latin typeface="Tahoma" charset="0"/>
              </a:defRPr>
            </a:lvl3pPr>
            <a:lvl4pPr marL="1600200" indent="-228600">
              <a:defRPr sz="1200">
                <a:solidFill>
                  <a:schemeClr val="tx1"/>
                </a:solidFill>
                <a:latin typeface="Tahoma" charset="0"/>
              </a:defRPr>
            </a:lvl4pPr>
            <a:lvl5pPr marL="2057400" indent="-228600">
              <a:defRPr sz="1200">
                <a:solidFill>
                  <a:schemeClr val="tx1"/>
                </a:solidFill>
                <a:latin typeface="Tahoma" charset="0"/>
              </a:defRPr>
            </a:lvl5pPr>
            <a:lvl6pPr marL="2514600" indent="-228600" eaLnBrk="0" fontAlgn="base" hangingPunct="0">
              <a:spcBef>
                <a:spcPct val="0"/>
              </a:spcBef>
              <a:spcAft>
                <a:spcPct val="0"/>
              </a:spcAft>
              <a:defRPr sz="1200">
                <a:solidFill>
                  <a:schemeClr val="tx1"/>
                </a:solidFill>
                <a:latin typeface="Tahoma" charset="0"/>
              </a:defRPr>
            </a:lvl6pPr>
            <a:lvl7pPr marL="2971800" indent="-228600" eaLnBrk="0" fontAlgn="base" hangingPunct="0">
              <a:spcBef>
                <a:spcPct val="0"/>
              </a:spcBef>
              <a:spcAft>
                <a:spcPct val="0"/>
              </a:spcAft>
              <a:defRPr sz="1200">
                <a:solidFill>
                  <a:schemeClr val="tx1"/>
                </a:solidFill>
                <a:latin typeface="Tahoma" charset="0"/>
              </a:defRPr>
            </a:lvl7pPr>
            <a:lvl8pPr marL="3429000" indent="-228600" eaLnBrk="0" fontAlgn="base" hangingPunct="0">
              <a:spcBef>
                <a:spcPct val="0"/>
              </a:spcBef>
              <a:spcAft>
                <a:spcPct val="0"/>
              </a:spcAft>
              <a:defRPr sz="1200">
                <a:solidFill>
                  <a:schemeClr val="tx1"/>
                </a:solidFill>
                <a:latin typeface="Tahoma" charset="0"/>
              </a:defRPr>
            </a:lvl8pPr>
            <a:lvl9pPr marL="3886200" indent="-228600" eaLnBrk="0" fontAlgn="base" hangingPunct="0">
              <a:spcBef>
                <a:spcPct val="0"/>
              </a:spcBef>
              <a:spcAft>
                <a:spcPct val="0"/>
              </a:spcAft>
              <a:defRPr sz="1200">
                <a:solidFill>
                  <a:schemeClr val="tx1"/>
                </a:solidFill>
                <a:latin typeface="Tahoma" charset="0"/>
              </a:defRPr>
            </a:lvl9pPr>
          </a:lstStyle>
          <a:p>
            <a:r>
              <a:rPr lang="en-US" altLang="x-none" sz="2800" dirty="0"/>
              <a:t>“Vi hade </a:t>
            </a:r>
            <a:r>
              <a:rPr lang="en-US" altLang="x-none" sz="2800" dirty="0" err="1"/>
              <a:t>ett</a:t>
            </a:r>
            <a:r>
              <a:rPr lang="en-US" altLang="x-none" sz="2800" dirty="0"/>
              <a:t> </a:t>
            </a:r>
            <a:r>
              <a:rPr lang="en-US" altLang="x-none" sz="2800" dirty="0" err="1"/>
              <a:t>klubbsamråd</a:t>
            </a:r>
            <a:r>
              <a:rPr lang="en-US" altLang="x-none" sz="2800" dirty="0"/>
              <a:t> nu </a:t>
            </a:r>
            <a:r>
              <a:rPr lang="en-US" altLang="x-none" sz="2800" dirty="0" err="1"/>
              <a:t>i</a:t>
            </a:r>
            <a:r>
              <a:rPr lang="en-US" altLang="x-none" sz="2800" dirty="0"/>
              <a:t> </a:t>
            </a:r>
            <a:r>
              <a:rPr lang="en-US" altLang="x-none" sz="2800" dirty="0" err="1"/>
              <a:t>veckan</a:t>
            </a:r>
            <a:r>
              <a:rPr lang="en-US" altLang="x-none" sz="2800" dirty="0"/>
              <a:t> </a:t>
            </a:r>
            <a:r>
              <a:rPr lang="en-US" altLang="x-none" sz="2800" dirty="0" err="1"/>
              <a:t>där</a:t>
            </a:r>
            <a:r>
              <a:rPr lang="en-US" altLang="x-none" sz="2800" dirty="0"/>
              <a:t> vi </a:t>
            </a:r>
            <a:r>
              <a:rPr lang="en-US" altLang="x-none" sz="2800" dirty="0" err="1"/>
              <a:t>gick</a:t>
            </a:r>
            <a:r>
              <a:rPr lang="en-US" altLang="x-none" sz="2800" dirty="0"/>
              <a:t> </a:t>
            </a:r>
            <a:r>
              <a:rPr lang="en-US" altLang="x-none" sz="2800" dirty="0" err="1"/>
              <a:t>igenom</a:t>
            </a:r>
            <a:r>
              <a:rPr lang="en-US" altLang="x-none" sz="2800" dirty="0"/>
              <a:t> </a:t>
            </a:r>
            <a:r>
              <a:rPr lang="en-US" altLang="x-none" sz="2800" dirty="0" err="1"/>
              <a:t>vilka</a:t>
            </a:r>
            <a:r>
              <a:rPr lang="en-US" altLang="x-none" sz="2800" dirty="0"/>
              <a:t> </a:t>
            </a:r>
            <a:r>
              <a:rPr lang="en-US" altLang="x-none" sz="2800" dirty="0" err="1"/>
              <a:t>delar</a:t>
            </a:r>
            <a:r>
              <a:rPr lang="en-US" altLang="x-none" sz="2800" dirty="0"/>
              <a:t> vi </a:t>
            </a:r>
            <a:r>
              <a:rPr lang="en-US" altLang="x-none" sz="2800" dirty="0" err="1"/>
              <a:t>redan</a:t>
            </a:r>
            <a:r>
              <a:rPr lang="en-US" altLang="x-none" sz="2800" dirty="0"/>
              <a:t> </a:t>
            </a:r>
            <a:r>
              <a:rPr lang="en-US" altLang="x-none" sz="2800" dirty="0" err="1"/>
              <a:t>startat</a:t>
            </a:r>
            <a:r>
              <a:rPr lang="en-US" altLang="x-none" sz="2800" dirty="0"/>
              <a:t> </a:t>
            </a:r>
            <a:r>
              <a:rPr lang="en-US" altLang="x-none" sz="2800" dirty="0" err="1"/>
              <a:t>upp</a:t>
            </a:r>
            <a:r>
              <a:rPr lang="en-US" altLang="x-none" sz="2800" dirty="0"/>
              <a:t> </a:t>
            </a:r>
            <a:r>
              <a:rPr lang="en-US" altLang="x-none" sz="2800" dirty="0" err="1"/>
              <a:t>och</a:t>
            </a:r>
            <a:r>
              <a:rPr lang="en-US" altLang="x-none" sz="2800" dirty="0"/>
              <a:t> </a:t>
            </a:r>
            <a:r>
              <a:rPr lang="en-US" altLang="x-none" sz="2800" dirty="0" err="1"/>
              <a:t>vad</a:t>
            </a:r>
            <a:r>
              <a:rPr lang="en-US" altLang="x-none" sz="2800" dirty="0"/>
              <a:t> vi </a:t>
            </a:r>
            <a:r>
              <a:rPr lang="en-US" altLang="x-none" sz="2800" dirty="0" err="1"/>
              <a:t>jobbar</a:t>
            </a:r>
            <a:r>
              <a:rPr lang="en-US" altLang="x-none" sz="2800" dirty="0"/>
              <a:t> </a:t>
            </a:r>
            <a:r>
              <a:rPr lang="en-US" altLang="x-none" sz="2800" dirty="0" err="1"/>
              <a:t>vidare</a:t>
            </a:r>
            <a:r>
              <a:rPr lang="en-US" altLang="x-none" sz="2800" dirty="0"/>
              <a:t> med</a:t>
            </a:r>
            <a:r>
              <a:rPr lang="en-US" altLang="x-none" sz="2800" dirty="0" smtClean="0"/>
              <a:t>. </a:t>
            </a:r>
            <a:r>
              <a:rPr lang="en-US" altLang="x-none" sz="2800" dirty="0"/>
              <a:t> </a:t>
            </a:r>
          </a:p>
          <a:p>
            <a:endParaRPr lang="en-US" altLang="x-none" sz="2800" dirty="0" smtClean="0"/>
          </a:p>
          <a:p>
            <a:r>
              <a:rPr lang="en-US" altLang="x-none" sz="2800" dirty="0" err="1" smtClean="0"/>
              <a:t>Det</a:t>
            </a:r>
            <a:r>
              <a:rPr lang="en-US" altLang="x-none" sz="2800" dirty="0" smtClean="0"/>
              <a:t> </a:t>
            </a:r>
            <a:r>
              <a:rPr lang="en-US" altLang="x-none" sz="2800" dirty="0" err="1"/>
              <a:t>känns</a:t>
            </a:r>
            <a:r>
              <a:rPr lang="en-US" altLang="x-none" sz="2800" dirty="0"/>
              <a:t> </a:t>
            </a:r>
            <a:r>
              <a:rPr lang="en-US" altLang="x-none" sz="2800" dirty="0" err="1"/>
              <a:t>verkligen</a:t>
            </a:r>
            <a:r>
              <a:rPr lang="en-US" altLang="x-none" sz="2800" dirty="0"/>
              <a:t> </a:t>
            </a:r>
            <a:r>
              <a:rPr lang="en-US" altLang="x-none" sz="2800" dirty="0" err="1"/>
              <a:t>roligt</a:t>
            </a:r>
            <a:r>
              <a:rPr lang="en-US" altLang="x-none" sz="2800" dirty="0"/>
              <a:t> </a:t>
            </a:r>
            <a:r>
              <a:rPr lang="en-US" altLang="x-none" sz="2800" dirty="0" err="1"/>
              <a:t>och</a:t>
            </a:r>
            <a:r>
              <a:rPr lang="en-US" altLang="x-none" sz="2800" dirty="0"/>
              <a:t> jag </a:t>
            </a:r>
            <a:r>
              <a:rPr lang="en-US" altLang="x-none" sz="2800" dirty="0" err="1"/>
              <a:t>upplever</a:t>
            </a:r>
            <a:r>
              <a:rPr lang="en-US" altLang="x-none" sz="2800" dirty="0"/>
              <a:t> </a:t>
            </a:r>
            <a:r>
              <a:rPr lang="en-US" altLang="x-none" sz="2800" dirty="0" err="1"/>
              <a:t>att</a:t>
            </a:r>
            <a:r>
              <a:rPr lang="en-US" altLang="x-none" sz="2800" dirty="0"/>
              <a:t> </a:t>
            </a:r>
            <a:r>
              <a:rPr lang="en-US" altLang="x-none" sz="2800" dirty="0" err="1"/>
              <a:t>engagemanget</a:t>
            </a:r>
            <a:r>
              <a:rPr lang="en-US" altLang="x-none" sz="2800" dirty="0"/>
              <a:t> </a:t>
            </a:r>
            <a:r>
              <a:rPr lang="en-US" altLang="x-none" sz="2800" dirty="0" err="1"/>
              <a:t>i</a:t>
            </a:r>
            <a:r>
              <a:rPr lang="en-US" altLang="x-none" sz="2800" dirty="0"/>
              <a:t> </a:t>
            </a:r>
            <a:r>
              <a:rPr lang="en-US" altLang="x-none" sz="2800" dirty="0" err="1"/>
              <a:t>vår</a:t>
            </a:r>
            <a:r>
              <a:rPr lang="en-US" altLang="x-none" sz="2800" dirty="0"/>
              <a:t> </a:t>
            </a:r>
            <a:r>
              <a:rPr lang="en-US" altLang="x-none" sz="2800" dirty="0" err="1"/>
              <a:t>klubb</a:t>
            </a:r>
            <a:r>
              <a:rPr lang="en-US" altLang="x-none" sz="2800" dirty="0"/>
              <a:t> </a:t>
            </a:r>
            <a:r>
              <a:rPr lang="en-US" altLang="x-none" sz="2800" dirty="0" err="1"/>
              <a:t>ökat</a:t>
            </a:r>
            <a:r>
              <a:rPr lang="en-US" altLang="x-none" sz="2800" dirty="0"/>
              <a:t> </a:t>
            </a:r>
            <a:r>
              <a:rPr lang="en-US" altLang="x-none" sz="2800" dirty="0" err="1"/>
              <a:t>ordentligt</a:t>
            </a:r>
            <a:r>
              <a:rPr lang="en-US" altLang="x-none" sz="2800" dirty="0"/>
              <a:t> sedan vi </a:t>
            </a:r>
            <a:r>
              <a:rPr lang="en-US" altLang="x-none" sz="2800" dirty="0" err="1"/>
              <a:t>jobbade</a:t>
            </a:r>
            <a:r>
              <a:rPr lang="en-US" altLang="x-none" sz="2800" dirty="0"/>
              <a:t> </a:t>
            </a:r>
            <a:r>
              <a:rPr lang="en-US" altLang="x-none" sz="2800" dirty="0" err="1"/>
              <a:t>igenom</a:t>
            </a:r>
            <a:r>
              <a:rPr lang="en-US" altLang="x-none" sz="2800" dirty="0"/>
              <a:t> </a:t>
            </a:r>
            <a:r>
              <a:rPr lang="en-US" altLang="x-none" sz="2800" dirty="0" smtClean="0"/>
              <a:t>Club Visioning</a:t>
            </a:r>
            <a:r>
              <a:rPr lang="en-US" altLang="x-none" sz="2800" dirty="0"/>
              <a:t>. Nu vet vi </a:t>
            </a:r>
            <a:r>
              <a:rPr lang="en-US" altLang="x-none" sz="2800" dirty="0" err="1"/>
              <a:t>vart</a:t>
            </a:r>
            <a:r>
              <a:rPr lang="en-US" altLang="x-none" sz="2800" dirty="0"/>
              <a:t> vi </a:t>
            </a:r>
            <a:r>
              <a:rPr lang="en-US" altLang="x-none" sz="2800" dirty="0" err="1"/>
              <a:t>ska</a:t>
            </a:r>
            <a:r>
              <a:rPr lang="en-US" altLang="x-none" sz="2800" dirty="0"/>
              <a:t> </a:t>
            </a:r>
            <a:r>
              <a:rPr lang="en-US" altLang="x-none" sz="2800" dirty="0" err="1"/>
              <a:t>och</a:t>
            </a:r>
            <a:r>
              <a:rPr lang="en-US" altLang="x-none" sz="2800" dirty="0"/>
              <a:t> </a:t>
            </a:r>
            <a:r>
              <a:rPr lang="en-US" altLang="x-none" sz="2800" dirty="0" err="1"/>
              <a:t>alla</a:t>
            </a:r>
            <a:r>
              <a:rPr lang="en-US" altLang="x-none" sz="2800" dirty="0"/>
              <a:t> </a:t>
            </a:r>
            <a:r>
              <a:rPr lang="en-US" altLang="x-none" sz="2800" dirty="0" err="1"/>
              <a:t>kan</a:t>
            </a:r>
            <a:r>
              <a:rPr lang="en-US" altLang="x-none" sz="2800" dirty="0"/>
              <a:t> </a:t>
            </a:r>
            <a:r>
              <a:rPr lang="en-US" altLang="x-none" sz="2800" dirty="0" err="1"/>
              <a:t>dra</a:t>
            </a:r>
            <a:r>
              <a:rPr lang="en-US" altLang="x-none" sz="2800" dirty="0"/>
              <a:t> </a:t>
            </a:r>
            <a:r>
              <a:rPr lang="en-US" altLang="x-none" sz="2800" dirty="0" err="1"/>
              <a:t>åt</a:t>
            </a:r>
            <a:r>
              <a:rPr lang="en-US" altLang="x-none" sz="2800" dirty="0"/>
              <a:t> </a:t>
            </a:r>
            <a:r>
              <a:rPr lang="en-US" altLang="x-none" sz="2800" dirty="0" err="1"/>
              <a:t>samma</a:t>
            </a:r>
            <a:r>
              <a:rPr lang="en-US" altLang="x-none" sz="2800" dirty="0"/>
              <a:t> </a:t>
            </a:r>
            <a:r>
              <a:rPr lang="en-US" altLang="x-none" sz="2800" dirty="0" err="1"/>
              <a:t>håll</a:t>
            </a:r>
            <a:r>
              <a:rPr lang="en-US" altLang="x-none" sz="2800" dirty="0"/>
              <a:t>.”</a:t>
            </a:r>
          </a:p>
          <a:p>
            <a:r>
              <a:rPr lang="en-US" altLang="x-none" sz="2400" dirty="0"/>
              <a:t> </a:t>
            </a: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943E574-D821-BD46-A3D6-F6525191B84F}" type="slidenum">
              <a:rPr lang="en-US" altLang="en-US" smtClean="0"/>
              <a:pPr>
                <a:defRPr/>
              </a:pPr>
              <a:t>23</a:t>
            </a:fld>
            <a:endParaRPr lang="en-US" alt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69" y="990600"/>
            <a:ext cx="7823200" cy="5867400"/>
          </a:xfrm>
          <a:prstGeom prst="rect">
            <a:avLst/>
          </a:prstGeom>
        </p:spPr>
      </p:pic>
    </p:spTree>
    <p:extLst>
      <p:ext uri="{BB962C8B-B14F-4D97-AF65-F5344CB8AC3E}">
        <p14:creationId xmlns:p14="http://schemas.microsoft.com/office/powerpoint/2010/main" val="4676799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943E574-D821-BD46-A3D6-F6525191B84F}" type="slidenum">
              <a:rPr lang="en-US" altLang="en-US" smtClean="0"/>
              <a:pPr>
                <a:defRPr/>
              </a:pPr>
              <a:t>24</a:t>
            </a:fld>
            <a:endParaRPr lang="en-US" altLang="en-US"/>
          </a:p>
        </p:txBody>
      </p:sp>
      <p:pic>
        <p:nvPicPr>
          <p:cNvPr id="4" name="Picture 3"/>
          <p:cNvPicPr>
            <a:picLocks noChangeAspect="1"/>
          </p:cNvPicPr>
          <p:nvPr/>
        </p:nvPicPr>
        <p:blipFill>
          <a:blip r:embed="rId2"/>
          <a:stretch>
            <a:fillRect/>
          </a:stretch>
        </p:blipFill>
        <p:spPr>
          <a:xfrm>
            <a:off x="3200400" y="582682"/>
            <a:ext cx="2667000" cy="6276140"/>
          </a:xfrm>
          <a:prstGeom prst="rect">
            <a:avLst/>
          </a:prstGeom>
        </p:spPr>
      </p:pic>
    </p:spTree>
    <p:extLst>
      <p:ext uri="{BB962C8B-B14F-4D97-AF65-F5344CB8AC3E}">
        <p14:creationId xmlns:p14="http://schemas.microsoft.com/office/powerpoint/2010/main" val="13504374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IVFC-PPT_Template2011-04-19v01</Template>
  <TotalTime>34216</TotalTime>
  <Words>1003</Words>
  <Application>Microsoft Macintosh PowerPoint</Application>
  <PresentationFormat>On-screen Show (4:3)</PresentationFormat>
  <Paragraphs>233</Paragraphs>
  <Slides>24</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Algerian</vt:lpstr>
      <vt:lpstr>Arial</vt:lpstr>
      <vt:lpstr>Cambria</vt:lpstr>
      <vt:lpstr>Georgia</vt:lpstr>
      <vt:lpstr>Mangal</vt:lpstr>
      <vt:lpstr>Tahoma</vt:lpstr>
      <vt:lpstr>Times New Roman</vt:lpstr>
      <vt:lpstr>Verdana</vt:lpstr>
      <vt:lpstr>Wingdings 2</vt:lpstr>
      <vt:lpstr>Urban</vt:lpstr>
      <vt:lpstr>Club Visioning  En metod att utveckla din Rotaryklubb!  All rights reserved.  No part of this presentation may be reproduced, stored in a retrieval system, or transmitted in any form or by any means—electronic, mechanical, or any other—without the prior permission of the International Vision Facilitation Council.  Version 2016-08-30   </vt:lpstr>
      <vt:lpstr>PowerPoint Presentation</vt:lpstr>
      <vt:lpstr>PowerPoint Presentation</vt:lpstr>
      <vt:lpstr>Club Visioning </vt:lpstr>
      <vt:lpstr>Club Visioning i Rotaryvärlden</vt:lpstr>
      <vt:lpstr>RI President-Elect  Ian Riseley</vt:lpstr>
      <vt:lpstr>Club Visioning en mental resa i tiden</vt:lpstr>
      <vt:lpstr>Varför flerårig planering?</vt:lpstr>
      <vt:lpstr>Att dra åt samma håll mot ett gemensamt mål i sikte….</vt:lpstr>
      <vt:lpstr>PowerPoint Presentation</vt:lpstr>
      <vt:lpstr>Effektiva klubbar klarar att…</vt:lpstr>
      <vt:lpstr>Rotary sker på klubbnivå!</vt:lpstr>
      <vt:lpstr>         Var en aktiv och färgstark klubb! </vt:lpstr>
      <vt:lpstr>LEVER DIN ROTARYKLUBB? </vt:lpstr>
      <vt:lpstr>Fördelar med Club Visioning</vt:lpstr>
      <vt:lpstr>Idealisk lokal för Visioning</vt:lpstr>
      <vt:lpstr>Vad vill jag med klubben!</vt:lpstr>
      <vt:lpstr>Allas förslag tas med</vt:lpstr>
      <vt:lpstr>Omröstning</vt:lpstr>
      <vt:lpstr>Uppsummering</vt:lpstr>
      <vt:lpstr>Och sen då…...Handlingsplanen</vt:lpstr>
      <vt:lpstr>Citat från en klubbpresident, mars 2017</vt:lpstr>
      <vt:lpstr>PowerPoint Presentation</vt:lpstr>
      <vt:lpstr>PowerPoint Presentation</vt:lpstr>
    </vt:vector>
  </TitlesOfParts>
  <Company>Resultants For Business</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Zone Institute - Mackinac Island</dc:subject>
  <dc:creator>Steve Wilcox</dc:creator>
  <cp:lastModifiedBy>Nicke Salen</cp:lastModifiedBy>
  <cp:revision>333</cp:revision>
  <cp:lastPrinted>2017-03-19T19:57:35Z</cp:lastPrinted>
  <dcterms:created xsi:type="dcterms:W3CDTF">2004-07-30T01:02:57Z</dcterms:created>
  <dcterms:modified xsi:type="dcterms:W3CDTF">2017-04-22T18:17:24Z</dcterms:modified>
  <cp:category>Planning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0008007023000000000001023750</vt:lpwstr>
  </property>
</Properties>
</file>